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handoutMasterIdLst>
    <p:handoutMasterId r:id="rId13"/>
  </p:handoutMasterIdLst>
  <p:sldIdLst>
    <p:sldId id="306" r:id="rId2"/>
    <p:sldId id="257" r:id="rId3"/>
    <p:sldId id="266" r:id="rId4"/>
    <p:sldId id="261" r:id="rId5"/>
    <p:sldId id="287" r:id="rId6"/>
    <p:sldId id="267" r:id="rId7"/>
    <p:sldId id="286" r:id="rId8"/>
    <p:sldId id="263" r:id="rId9"/>
    <p:sldId id="262" r:id="rId10"/>
    <p:sldId id="265" r:id="rId11"/>
  </p:sldIdLst>
  <p:sldSz cx="7559675" cy="10691813"/>
  <p:notesSz cx="7010400" cy="9296400"/>
  <p:defaultTextStyle>
    <a:defPPr>
      <a:defRPr lang="en-US"/>
    </a:defPPr>
    <a:lvl1pPr algn="l" defTabSz="497754"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97754" algn="l" defTabSz="497754"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95507" algn="l" defTabSz="497754"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493261" algn="l" defTabSz="497754"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991015" algn="l" defTabSz="497754"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488768" algn="l" defTabSz="995507" rtl="0" eaLnBrk="1" latinLnBrk="0" hangingPunct="1">
      <a:defRPr kern="1200">
        <a:solidFill>
          <a:schemeClr val="tx1"/>
        </a:solidFill>
        <a:latin typeface="Calibri" panose="020F0502020204030204" pitchFamily="34" charset="0"/>
        <a:ea typeface="+mn-ea"/>
        <a:cs typeface="+mn-cs"/>
      </a:defRPr>
    </a:lvl6pPr>
    <a:lvl7pPr marL="2986522" algn="l" defTabSz="995507" rtl="0" eaLnBrk="1" latinLnBrk="0" hangingPunct="1">
      <a:defRPr kern="1200">
        <a:solidFill>
          <a:schemeClr val="tx1"/>
        </a:solidFill>
        <a:latin typeface="Calibri" panose="020F0502020204030204" pitchFamily="34" charset="0"/>
        <a:ea typeface="+mn-ea"/>
        <a:cs typeface="+mn-cs"/>
      </a:defRPr>
    </a:lvl7pPr>
    <a:lvl8pPr marL="3484275" algn="l" defTabSz="995507" rtl="0" eaLnBrk="1" latinLnBrk="0" hangingPunct="1">
      <a:defRPr kern="1200">
        <a:solidFill>
          <a:schemeClr val="tx1"/>
        </a:solidFill>
        <a:latin typeface="Calibri" panose="020F0502020204030204" pitchFamily="34" charset="0"/>
        <a:ea typeface="+mn-ea"/>
        <a:cs typeface="+mn-cs"/>
      </a:defRPr>
    </a:lvl8pPr>
    <a:lvl9pPr marL="3982029" algn="l" defTabSz="995507"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65" autoAdjust="0"/>
    <p:restoredTop sz="94660"/>
  </p:normalViewPr>
  <p:slideViewPr>
    <p:cSldViewPr snapToGrid="0">
      <p:cViewPr varScale="1">
        <p:scale>
          <a:sx n="74" d="100"/>
          <a:sy n="74" d="100"/>
        </p:scale>
        <p:origin x="3576" y="6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9E130C-8F60-4C59-844C-9ED09A63B455}"/>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85C50A5-1ACA-4081-8E0D-3B7E0EAD266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BBD1DEFD-2B41-4A23-9E05-2EA22ADB12E1}" type="datetimeFigureOut">
              <a:rPr lang="en-US"/>
              <a:pPr>
                <a:defRPr/>
              </a:pPr>
              <a:t>6/24/2022</a:t>
            </a:fld>
            <a:endParaRPr lang="en-US"/>
          </a:p>
        </p:txBody>
      </p:sp>
      <p:sp>
        <p:nvSpPr>
          <p:cNvPr id="4" name="Footer Placeholder 3">
            <a:extLst>
              <a:ext uri="{FF2B5EF4-FFF2-40B4-BE49-F238E27FC236}">
                <a16:creationId xmlns:a16="http://schemas.microsoft.com/office/drawing/2014/main" id="{807460DD-1A8B-4E97-BE0B-3842EF2D7CB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E6B2D34C-2C30-4EE6-813E-6952A83D364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D65A4ACB-DB30-4125-87E9-A25345B214A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7BD0E8-D86A-4A94-AD37-0CF0FC4F1C2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FCAE17E-1E23-473D-8059-65B241007CE4}"/>
              </a:ext>
            </a:extLst>
          </p:cNvPr>
          <p:cNvSpPr>
            <a:spLocks noGrp="1"/>
          </p:cNvSpPr>
          <p:nvPr>
            <p:ph type="dt" idx="1"/>
          </p:nvPr>
        </p:nvSpPr>
        <p:spPr>
          <a:xfrm>
            <a:off x="3970938" y="0"/>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C76D6ACD-C7D7-43F8-824F-E0C32FC120C2}" type="datetimeFigureOut">
              <a:rPr lang="en-US"/>
              <a:pPr>
                <a:defRPr/>
              </a:pPr>
              <a:t>6/24/2022</a:t>
            </a:fld>
            <a:endParaRPr lang="en-US"/>
          </a:p>
        </p:txBody>
      </p:sp>
      <p:sp>
        <p:nvSpPr>
          <p:cNvPr id="4" name="Slide Image Placeholder 3">
            <a:extLst>
              <a:ext uri="{FF2B5EF4-FFF2-40B4-BE49-F238E27FC236}">
                <a16:creationId xmlns:a16="http://schemas.microsoft.com/office/drawing/2014/main" id="{531715F8-59C2-4CAB-9702-DDFE1ECE539C}"/>
              </a:ext>
            </a:extLst>
          </p:cNvPr>
          <p:cNvSpPr>
            <a:spLocks noGrp="1" noRot="1" noChangeAspect="1"/>
          </p:cNvSpPr>
          <p:nvPr>
            <p:ph type="sldImg" idx="2"/>
          </p:nvPr>
        </p:nvSpPr>
        <p:spPr>
          <a:xfrm>
            <a:off x="2397125" y="1162050"/>
            <a:ext cx="221615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9FC3D831-FD5E-4F29-BE5C-E622C404D6C1}"/>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6DBD9CE-B131-4A0E-B5E1-D8CA53FFD990}"/>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2980EA26-EB62-4FEF-84F4-45ADBCE4B97F}"/>
              </a:ext>
            </a:extLst>
          </p:cNvPr>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2B5B0F9E-C4BB-4F0F-AB5F-57AD8401300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06" kern="1200">
        <a:solidFill>
          <a:schemeClr val="tx1"/>
        </a:solidFill>
        <a:latin typeface="+mn-lt"/>
        <a:ea typeface="+mn-ea"/>
        <a:cs typeface="+mn-cs"/>
      </a:defRPr>
    </a:lvl1pPr>
    <a:lvl2pPr marL="497754" algn="l" rtl="0" fontAlgn="base">
      <a:spcBef>
        <a:spcPct val="30000"/>
      </a:spcBef>
      <a:spcAft>
        <a:spcPct val="0"/>
      </a:spcAft>
      <a:defRPr sz="1306" kern="1200">
        <a:solidFill>
          <a:schemeClr val="tx1"/>
        </a:solidFill>
        <a:latin typeface="+mn-lt"/>
        <a:ea typeface="+mn-ea"/>
        <a:cs typeface="+mn-cs"/>
      </a:defRPr>
    </a:lvl2pPr>
    <a:lvl3pPr marL="995507" algn="l" rtl="0" fontAlgn="base">
      <a:spcBef>
        <a:spcPct val="30000"/>
      </a:spcBef>
      <a:spcAft>
        <a:spcPct val="0"/>
      </a:spcAft>
      <a:defRPr sz="1306" kern="1200">
        <a:solidFill>
          <a:schemeClr val="tx1"/>
        </a:solidFill>
        <a:latin typeface="+mn-lt"/>
        <a:ea typeface="+mn-ea"/>
        <a:cs typeface="+mn-cs"/>
      </a:defRPr>
    </a:lvl3pPr>
    <a:lvl4pPr marL="1493261" algn="l" rtl="0" fontAlgn="base">
      <a:spcBef>
        <a:spcPct val="30000"/>
      </a:spcBef>
      <a:spcAft>
        <a:spcPct val="0"/>
      </a:spcAft>
      <a:defRPr sz="1306" kern="1200">
        <a:solidFill>
          <a:schemeClr val="tx1"/>
        </a:solidFill>
        <a:latin typeface="+mn-lt"/>
        <a:ea typeface="+mn-ea"/>
        <a:cs typeface="+mn-cs"/>
      </a:defRPr>
    </a:lvl4pPr>
    <a:lvl5pPr marL="1991015" algn="l" rtl="0" fontAlgn="base">
      <a:spcBef>
        <a:spcPct val="30000"/>
      </a:spcBef>
      <a:spcAft>
        <a:spcPct val="0"/>
      </a:spcAft>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acp.ro/catalog-produs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acp.ro/catalog-produs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acp.ro/catalog-produs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acp.ro/catalog-produs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acp.ro/catalog-produs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acp.ro/catalog-produs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acp.ro/catalog-produs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acp.ro/catalog-produs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acp.ro/catalog-produs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acp.ro/catalog-produs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857"/>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43"/>
            </a:lvl1pPr>
            <a:lvl2pPr marL="370092" indent="0" algn="ctr">
              <a:buNone/>
              <a:defRPr sz="1619"/>
            </a:lvl2pPr>
            <a:lvl3pPr marL="740184" indent="0" algn="ctr">
              <a:buNone/>
              <a:defRPr sz="1457"/>
            </a:lvl3pPr>
            <a:lvl4pPr marL="1110276" indent="0" algn="ctr">
              <a:buNone/>
              <a:defRPr sz="1295"/>
            </a:lvl4pPr>
            <a:lvl5pPr marL="1480368" indent="0" algn="ctr">
              <a:buNone/>
              <a:defRPr sz="1295"/>
            </a:lvl5pPr>
            <a:lvl6pPr marL="1850460" indent="0" algn="ctr">
              <a:buNone/>
              <a:defRPr sz="1295"/>
            </a:lvl6pPr>
            <a:lvl7pPr marL="2220552" indent="0" algn="ctr">
              <a:buNone/>
              <a:defRPr sz="1295"/>
            </a:lvl7pPr>
            <a:lvl8pPr marL="2590644" indent="0" algn="ctr">
              <a:buNone/>
              <a:defRPr sz="1295"/>
            </a:lvl8pPr>
            <a:lvl9pPr marL="2960736" indent="0" algn="ctr">
              <a:buNone/>
              <a:defRPr sz="1295"/>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A9D0CD9-BEF5-4874-A06A-C11FB05DFC7D}"/>
              </a:ext>
            </a:extLst>
          </p:cNvPr>
          <p:cNvSpPr>
            <a:spLocks noGrp="1"/>
          </p:cNvSpPr>
          <p:nvPr>
            <p:ph type="dt" sz="half" idx="10"/>
          </p:nvPr>
        </p:nvSpPr>
        <p:spPr>
          <a:xfrm>
            <a:off x="519728" y="9910488"/>
            <a:ext cx="1700927" cy="568859"/>
          </a:xfrm>
          <a:prstGeom prst="rect">
            <a:avLst/>
          </a:prstGeom>
        </p:spPr>
        <p:txBody>
          <a:bodyPr/>
          <a:lstStyle>
            <a:lvl1pPr eaLnBrk="1" fontAlgn="auto" hangingPunct="1">
              <a:spcBef>
                <a:spcPts val="0"/>
              </a:spcBef>
              <a:spcAft>
                <a:spcPts val="0"/>
              </a:spcAft>
              <a:defRPr>
                <a:latin typeface="+mn-lt"/>
              </a:defRPr>
            </a:lvl1pPr>
          </a:lstStyle>
          <a:p>
            <a:pPr>
              <a:defRPr/>
            </a:pPr>
            <a:fld id="{63EB694F-B1E5-4580-90FA-11D0E6A8526F}" type="datetime1">
              <a:rPr lang="en-US"/>
              <a:pPr>
                <a:defRPr/>
              </a:pPr>
              <a:t>6/24/2022</a:t>
            </a:fld>
            <a:endParaRPr lang="en-US"/>
          </a:p>
        </p:txBody>
      </p:sp>
      <p:sp>
        <p:nvSpPr>
          <p:cNvPr id="5" name="Footer Placeholder 4">
            <a:extLst>
              <a:ext uri="{FF2B5EF4-FFF2-40B4-BE49-F238E27FC236}">
                <a16:creationId xmlns:a16="http://schemas.microsoft.com/office/drawing/2014/main" id="{B824C4A7-13E1-4643-82E7-C1351A1BB0BF}"/>
              </a:ext>
            </a:extLst>
          </p:cNvPr>
          <p:cNvSpPr>
            <a:spLocks noGrp="1"/>
          </p:cNvSpPr>
          <p:nvPr>
            <p:ph type="ftr" sz="quarter" idx="11"/>
          </p:nvPr>
        </p:nvSpPr>
        <p:spPr>
          <a:xfrm>
            <a:off x="2504144" y="9910488"/>
            <a:ext cx="2551390" cy="568859"/>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D080B9A6-2384-4909-8E01-8CFBC1640B6A}"/>
              </a:ext>
            </a:extLst>
          </p:cNvPr>
          <p:cNvSpPr>
            <a:spLocks noGrp="1"/>
          </p:cNvSpPr>
          <p:nvPr>
            <p:ph type="sldNum" sz="quarter" idx="12"/>
          </p:nvPr>
        </p:nvSpPr>
        <p:spPr>
          <a:xfrm>
            <a:off x="5339021" y="9910488"/>
            <a:ext cx="1700927" cy="568859"/>
          </a:xfrm>
          <a:prstGeom prst="rect">
            <a:avLst/>
          </a:prstGeom>
        </p:spPr>
        <p:txBody>
          <a:bodyPr/>
          <a:lstStyle>
            <a:lvl1pPr eaLnBrk="1" fontAlgn="auto" hangingPunct="1">
              <a:spcBef>
                <a:spcPts val="0"/>
              </a:spcBef>
              <a:spcAft>
                <a:spcPts val="0"/>
              </a:spcAft>
              <a:defRPr>
                <a:latin typeface="+mn-lt"/>
              </a:defRPr>
            </a:lvl1pPr>
          </a:lstStyle>
          <a:p>
            <a:pPr>
              <a:defRPr/>
            </a:pPr>
            <a:fld id="{A6389F37-257F-4983-8B9C-BB655A76FBA2}" type="slidenum">
              <a:rPr lang="en-US"/>
              <a:pPr>
                <a:defRPr/>
              </a:pPr>
              <a:t>‹#›</a:t>
            </a:fld>
            <a:endParaRPr lang="en-US"/>
          </a:p>
        </p:txBody>
      </p:sp>
    </p:spTree>
    <p:extLst>
      <p:ext uri="{BB962C8B-B14F-4D97-AF65-F5344CB8AC3E}">
        <p14:creationId xmlns:p14="http://schemas.microsoft.com/office/powerpoint/2010/main" val="29231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2BE2EA-B4C6-4849-A87C-4EFA16208D9C}"/>
              </a:ext>
            </a:extLst>
          </p:cNvPr>
          <p:cNvSpPr>
            <a:spLocks noGrp="1"/>
          </p:cNvSpPr>
          <p:nvPr>
            <p:ph type="dt" sz="half" idx="10"/>
          </p:nvPr>
        </p:nvSpPr>
        <p:spPr>
          <a:xfrm>
            <a:off x="519728" y="9910488"/>
            <a:ext cx="1700927" cy="568859"/>
          </a:xfrm>
          <a:prstGeom prst="rect">
            <a:avLst/>
          </a:prstGeom>
        </p:spPr>
        <p:txBody>
          <a:bodyPr/>
          <a:lstStyle>
            <a:lvl1pPr eaLnBrk="1" fontAlgn="auto" hangingPunct="1">
              <a:spcBef>
                <a:spcPts val="0"/>
              </a:spcBef>
              <a:spcAft>
                <a:spcPts val="0"/>
              </a:spcAft>
              <a:defRPr>
                <a:latin typeface="+mn-lt"/>
              </a:defRPr>
            </a:lvl1pPr>
          </a:lstStyle>
          <a:p>
            <a:pPr>
              <a:defRPr/>
            </a:pPr>
            <a:fld id="{F70A7541-8466-4E1D-8722-A4905459DC4F}" type="datetime1">
              <a:rPr lang="en-US"/>
              <a:pPr>
                <a:defRPr/>
              </a:pPr>
              <a:t>6/24/2022</a:t>
            </a:fld>
            <a:endParaRPr lang="en-US"/>
          </a:p>
        </p:txBody>
      </p:sp>
      <p:sp>
        <p:nvSpPr>
          <p:cNvPr id="5" name="Footer Placeholder 4">
            <a:extLst>
              <a:ext uri="{FF2B5EF4-FFF2-40B4-BE49-F238E27FC236}">
                <a16:creationId xmlns:a16="http://schemas.microsoft.com/office/drawing/2014/main" id="{18928AEC-CEE5-4CB6-A822-E8F58BA3B42D}"/>
              </a:ext>
            </a:extLst>
          </p:cNvPr>
          <p:cNvSpPr>
            <a:spLocks noGrp="1"/>
          </p:cNvSpPr>
          <p:nvPr>
            <p:ph type="ftr" sz="quarter" idx="11"/>
          </p:nvPr>
        </p:nvSpPr>
        <p:spPr>
          <a:xfrm>
            <a:off x="2504144" y="9910488"/>
            <a:ext cx="2551390" cy="568859"/>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19A8A84C-4A19-4094-9A4E-58DA5CB6F70D}"/>
              </a:ext>
            </a:extLst>
          </p:cNvPr>
          <p:cNvSpPr>
            <a:spLocks noGrp="1"/>
          </p:cNvSpPr>
          <p:nvPr>
            <p:ph type="sldNum" sz="quarter" idx="12"/>
          </p:nvPr>
        </p:nvSpPr>
        <p:spPr>
          <a:xfrm>
            <a:off x="5339021" y="9910488"/>
            <a:ext cx="1700927" cy="568859"/>
          </a:xfrm>
          <a:prstGeom prst="rect">
            <a:avLst/>
          </a:prstGeom>
        </p:spPr>
        <p:txBody>
          <a:bodyPr/>
          <a:lstStyle>
            <a:lvl1pPr eaLnBrk="1" fontAlgn="auto" hangingPunct="1">
              <a:spcBef>
                <a:spcPts val="0"/>
              </a:spcBef>
              <a:spcAft>
                <a:spcPts val="0"/>
              </a:spcAft>
              <a:defRPr>
                <a:latin typeface="+mn-lt"/>
              </a:defRPr>
            </a:lvl1pPr>
          </a:lstStyle>
          <a:p>
            <a:pPr>
              <a:defRPr/>
            </a:pPr>
            <a:fld id="{28B0AB17-6D0F-4E71-A28E-12E3E0898BE3}" type="slidenum">
              <a:rPr lang="en-US"/>
              <a:pPr>
                <a:defRPr/>
              </a:pPr>
              <a:t>‹#›</a:t>
            </a:fld>
            <a:endParaRPr lang="en-US"/>
          </a:p>
        </p:txBody>
      </p:sp>
      <p:grpSp>
        <p:nvGrpSpPr>
          <p:cNvPr id="7" name="Group 6">
            <a:extLst>
              <a:ext uri="{FF2B5EF4-FFF2-40B4-BE49-F238E27FC236}">
                <a16:creationId xmlns:a16="http://schemas.microsoft.com/office/drawing/2014/main" id="{B5C05E7B-2D10-48DF-6052-FAFAA1968FD4}"/>
              </a:ext>
            </a:extLst>
          </p:cNvPr>
          <p:cNvGrpSpPr/>
          <p:nvPr userDrawn="1"/>
        </p:nvGrpSpPr>
        <p:grpSpPr>
          <a:xfrm>
            <a:off x="151385" y="172744"/>
            <a:ext cx="4193368" cy="10298382"/>
            <a:chOff x="137333" y="160048"/>
            <a:chExt cx="3804148" cy="9541485"/>
          </a:xfrm>
        </p:grpSpPr>
        <p:pic>
          <p:nvPicPr>
            <p:cNvPr id="8" name="Picture 7">
              <a:extLst>
                <a:ext uri="{FF2B5EF4-FFF2-40B4-BE49-F238E27FC236}">
                  <a16:creationId xmlns:a16="http://schemas.microsoft.com/office/drawing/2014/main" id="{6E235809-041B-431D-CF63-2BAECCB446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7333" y="160048"/>
              <a:ext cx="1050139" cy="323850"/>
            </a:xfrm>
            <a:prstGeom prst="rect">
              <a:avLst/>
            </a:prstGeom>
            <a:noFill/>
            <a:ln>
              <a:noFill/>
            </a:ln>
          </p:spPr>
        </p:pic>
        <p:pic>
          <p:nvPicPr>
            <p:cNvPr id="9" name="Picture 8">
              <a:hlinkClick r:id="rId3"/>
              <a:extLst>
                <a:ext uri="{FF2B5EF4-FFF2-40B4-BE49-F238E27FC236}">
                  <a16:creationId xmlns:a16="http://schemas.microsoft.com/office/drawing/2014/main" id="{52266E6A-45A0-B1A4-DFBD-69D2094F8C9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79151" y="9580025"/>
              <a:ext cx="862330" cy="118745"/>
            </a:xfrm>
            <a:prstGeom prst="rect">
              <a:avLst/>
            </a:prstGeom>
            <a:noFill/>
            <a:ln>
              <a:noFill/>
            </a:ln>
          </p:spPr>
        </p:pic>
        <p:pic>
          <p:nvPicPr>
            <p:cNvPr id="10" name="Picture 9">
              <a:extLst>
                <a:ext uri="{FF2B5EF4-FFF2-40B4-BE49-F238E27FC236}">
                  <a16:creationId xmlns:a16="http://schemas.microsoft.com/office/drawing/2014/main" id="{50228C39-67FD-4817-449C-C740349B849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7523" y="9582788"/>
              <a:ext cx="1490980" cy="118745"/>
            </a:xfrm>
            <a:prstGeom prst="rect">
              <a:avLst/>
            </a:prstGeom>
            <a:noFill/>
            <a:ln>
              <a:noFill/>
            </a:ln>
          </p:spPr>
        </p:pic>
      </p:grpSp>
      <p:sp>
        <p:nvSpPr>
          <p:cNvPr id="11" name="TextBox 10">
            <a:extLst>
              <a:ext uri="{FF2B5EF4-FFF2-40B4-BE49-F238E27FC236}">
                <a16:creationId xmlns:a16="http://schemas.microsoft.com/office/drawing/2014/main" id="{A1899B24-0BEC-DBA0-9B8A-E6BDDA1C72B4}"/>
              </a:ext>
            </a:extLst>
          </p:cNvPr>
          <p:cNvSpPr txBox="1"/>
          <p:nvPr userDrawn="1"/>
        </p:nvSpPr>
        <p:spPr>
          <a:xfrm>
            <a:off x="5844698" y="10288645"/>
            <a:ext cx="1027393" cy="230832"/>
          </a:xfrm>
          <a:prstGeom prst="rect">
            <a:avLst/>
          </a:prstGeom>
          <a:noFill/>
        </p:spPr>
        <p:txBody>
          <a:bodyPr wrap="square" rtlCol="0">
            <a:spAutoFit/>
          </a:bodyPr>
          <a:lstStyle/>
          <a:p>
            <a:pPr algn="r"/>
            <a:r>
              <a:rPr lang="en-GB" sz="900" b="0" dirty="0">
                <a:solidFill>
                  <a:srgbClr val="082245"/>
                </a:solidFill>
                <a:latin typeface="ACP" pitchFamily="2" charset="0"/>
              </a:rPr>
              <a:t>LB </a:t>
            </a:r>
            <a:r>
              <a:rPr lang="en-US" sz="800" b="0" dirty="0">
                <a:solidFill>
                  <a:srgbClr val="082245"/>
                </a:solidFill>
                <a:latin typeface="ACP" pitchFamily="2" charset="0"/>
              </a:rPr>
              <a:t>|</a:t>
            </a:r>
            <a:r>
              <a:rPr lang="ro-RO" sz="800" b="0" dirty="0">
                <a:solidFill>
                  <a:srgbClr val="082245"/>
                </a:solidFill>
                <a:latin typeface="ACP" pitchFamily="2" charset="0"/>
              </a:rPr>
              <a:t> </a:t>
            </a:r>
            <a:fld id="{18D8E4C3-A70E-4287-A50F-26BC3DF5D975}" type="slidenum">
              <a:rPr lang="ro-RO" sz="800" b="0" smtClean="0">
                <a:solidFill>
                  <a:srgbClr val="082245"/>
                </a:solidFill>
                <a:latin typeface="ACP" pitchFamily="2" charset="0"/>
              </a:rPr>
              <a:t>‹#›</a:t>
            </a:fld>
            <a:endParaRPr lang="en-US" sz="850" b="0" dirty="0">
              <a:solidFill>
                <a:srgbClr val="082245"/>
              </a:solidFill>
              <a:latin typeface="ACP" pitchFamily="2" charset="0"/>
            </a:endParaRPr>
          </a:p>
        </p:txBody>
      </p:sp>
    </p:spTree>
    <p:extLst>
      <p:ext uri="{BB962C8B-B14F-4D97-AF65-F5344CB8AC3E}">
        <p14:creationId xmlns:p14="http://schemas.microsoft.com/office/powerpoint/2010/main" val="30172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1"/>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1"/>
            <a:ext cx="4795669" cy="906081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BE6038-DA8F-4214-A0DC-54CFB6F2E5CD}"/>
              </a:ext>
            </a:extLst>
          </p:cNvPr>
          <p:cNvSpPr>
            <a:spLocks noGrp="1"/>
          </p:cNvSpPr>
          <p:nvPr>
            <p:ph type="dt" sz="half" idx="10"/>
          </p:nvPr>
        </p:nvSpPr>
        <p:spPr>
          <a:xfrm>
            <a:off x="519728" y="9910488"/>
            <a:ext cx="1700927" cy="568859"/>
          </a:xfrm>
          <a:prstGeom prst="rect">
            <a:avLst/>
          </a:prstGeom>
        </p:spPr>
        <p:txBody>
          <a:bodyPr/>
          <a:lstStyle>
            <a:lvl1pPr eaLnBrk="1" fontAlgn="auto" hangingPunct="1">
              <a:spcBef>
                <a:spcPts val="0"/>
              </a:spcBef>
              <a:spcAft>
                <a:spcPts val="0"/>
              </a:spcAft>
              <a:defRPr>
                <a:latin typeface="+mn-lt"/>
              </a:defRPr>
            </a:lvl1pPr>
          </a:lstStyle>
          <a:p>
            <a:pPr>
              <a:defRPr/>
            </a:pPr>
            <a:fld id="{13C52EBB-3849-466D-90FD-A7C26B548E83}" type="datetime1">
              <a:rPr lang="en-US"/>
              <a:pPr>
                <a:defRPr/>
              </a:pPr>
              <a:t>6/24/2022</a:t>
            </a:fld>
            <a:endParaRPr lang="en-US"/>
          </a:p>
        </p:txBody>
      </p:sp>
      <p:sp>
        <p:nvSpPr>
          <p:cNvPr id="5" name="Footer Placeholder 4">
            <a:extLst>
              <a:ext uri="{FF2B5EF4-FFF2-40B4-BE49-F238E27FC236}">
                <a16:creationId xmlns:a16="http://schemas.microsoft.com/office/drawing/2014/main" id="{BD2A9827-1104-4A04-B846-DF1A04A8605C}"/>
              </a:ext>
            </a:extLst>
          </p:cNvPr>
          <p:cNvSpPr>
            <a:spLocks noGrp="1"/>
          </p:cNvSpPr>
          <p:nvPr>
            <p:ph type="ftr" sz="quarter" idx="11"/>
          </p:nvPr>
        </p:nvSpPr>
        <p:spPr>
          <a:xfrm>
            <a:off x="2504144" y="9910488"/>
            <a:ext cx="2551390" cy="568859"/>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E2513771-B5D9-49B5-AD6E-7688D5D69B2D}"/>
              </a:ext>
            </a:extLst>
          </p:cNvPr>
          <p:cNvSpPr>
            <a:spLocks noGrp="1"/>
          </p:cNvSpPr>
          <p:nvPr>
            <p:ph type="sldNum" sz="quarter" idx="12"/>
          </p:nvPr>
        </p:nvSpPr>
        <p:spPr>
          <a:xfrm>
            <a:off x="5339021" y="9910488"/>
            <a:ext cx="1700927" cy="568859"/>
          </a:xfrm>
          <a:prstGeom prst="rect">
            <a:avLst/>
          </a:prstGeom>
        </p:spPr>
        <p:txBody>
          <a:bodyPr/>
          <a:lstStyle>
            <a:lvl1pPr eaLnBrk="1" fontAlgn="auto" hangingPunct="1">
              <a:spcBef>
                <a:spcPts val="0"/>
              </a:spcBef>
              <a:spcAft>
                <a:spcPts val="0"/>
              </a:spcAft>
              <a:defRPr>
                <a:latin typeface="+mn-lt"/>
              </a:defRPr>
            </a:lvl1pPr>
          </a:lstStyle>
          <a:p>
            <a:pPr>
              <a:defRPr/>
            </a:pPr>
            <a:fld id="{1F6FC644-3AA0-4665-8E9A-EF0D612C3B84}" type="slidenum">
              <a:rPr lang="en-US"/>
              <a:pPr>
                <a:defRPr/>
              </a:pPr>
              <a:t>‹#›</a:t>
            </a:fld>
            <a:endParaRPr lang="en-US"/>
          </a:p>
        </p:txBody>
      </p:sp>
      <p:grpSp>
        <p:nvGrpSpPr>
          <p:cNvPr id="7" name="Group 6">
            <a:extLst>
              <a:ext uri="{FF2B5EF4-FFF2-40B4-BE49-F238E27FC236}">
                <a16:creationId xmlns:a16="http://schemas.microsoft.com/office/drawing/2014/main" id="{AF2D1258-3C46-71E2-9908-91C26F9B1539}"/>
              </a:ext>
            </a:extLst>
          </p:cNvPr>
          <p:cNvGrpSpPr/>
          <p:nvPr userDrawn="1"/>
        </p:nvGrpSpPr>
        <p:grpSpPr>
          <a:xfrm>
            <a:off x="151385" y="172744"/>
            <a:ext cx="4193368" cy="10298382"/>
            <a:chOff x="137333" y="160048"/>
            <a:chExt cx="3804148" cy="9541485"/>
          </a:xfrm>
        </p:grpSpPr>
        <p:pic>
          <p:nvPicPr>
            <p:cNvPr id="8" name="Picture 7">
              <a:extLst>
                <a:ext uri="{FF2B5EF4-FFF2-40B4-BE49-F238E27FC236}">
                  <a16:creationId xmlns:a16="http://schemas.microsoft.com/office/drawing/2014/main" id="{63497CC9-6649-FD85-E4D9-1728702E6C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7333" y="160048"/>
              <a:ext cx="1050139" cy="323850"/>
            </a:xfrm>
            <a:prstGeom prst="rect">
              <a:avLst/>
            </a:prstGeom>
            <a:noFill/>
            <a:ln>
              <a:noFill/>
            </a:ln>
          </p:spPr>
        </p:pic>
        <p:pic>
          <p:nvPicPr>
            <p:cNvPr id="9" name="Picture 8">
              <a:hlinkClick r:id="rId3"/>
              <a:extLst>
                <a:ext uri="{FF2B5EF4-FFF2-40B4-BE49-F238E27FC236}">
                  <a16:creationId xmlns:a16="http://schemas.microsoft.com/office/drawing/2014/main" id="{F93C47EC-DEEE-5435-D78A-E5DF6BAA10E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79151" y="9580025"/>
              <a:ext cx="862330" cy="118745"/>
            </a:xfrm>
            <a:prstGeom prst="rect">
              <a:avLst/>
            </a:prstGeom>
            <a:noFill/>
            <a:ln>
              <a:noFill/>
            </a:ln>
          </p:spPr>
        </p:pic>
        <p:pic>
          <p:nvPicPr>
            <p:cNvPr id="10" name="Picture 9">
              <a:extLst>
                <a:ext uri="{FF2B5EF4-FFF2-40B4-BE49-F238E27FC236}">
                  <a16:creationId xmlns:a16="http://schemas.microsoft.com/office/drawing/2014/main" id="{8A4D1908-E548-98B8-12B6-04544C0FAA7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7523" y="9582788"/>
              <a:ext cx="1490980" cy="118745"/>
            </a:xfrm>
            <a:prstGeom prst="rect">
              <a:avLst/>
            </a:prstGeom>
            <a:noFill/>
            <a:ln>
              <a:noFill/>
            </a:ln>
          </p:spPr>
        </p:pic>
      </p:grpSp>
      <p:sp>
        <p:nvSpPr>
          <p:cNvPr id="11" name="TextBox 10">
            <a:extLst>
              <a:ext uri="{FF2B5EF4-FFF2-40B4-BE49-F238E27FC236}">
                <a16:creationId xmlns:a16="http://schemas.microsoft.com/office/drawing/2014/main" id="{56AE2B43-0A95-55A9-496B-9B6FFD85B353}"/>
              </a:ext>
            </a:extLst>
          </p:cNvPr>
          <p:cNvSpPr txBox="1"/>
          <p:nvPr userDrawn="1"/>
        </p:nvSpPr>
        <p:spPr>
          <a:xfrm>
            <a:off x="5844698" y="10288645"/>
            <a:ext cx="1027393" cy="230832"/>
          </a:xfrm>
          <a:prstGeom prst="rect">
            <a:avLst/>
          </a:prstGeom>
          <a:noFill/>
        </p:spPr>
        <p:txBody>
          <a:bodyPr wrap="square" rtlCol="0">
            <a:spAutoFit/>
          </a:bodyPr>
          <a:lstStyle/>
          <a:p>
            <a:pPr algn="r"/>
            <a:r>
              <a:rPr lang="en-GB" sz="900" b="0" dirty="0">
                <a:solidFill>
                  <a:srgbClr val="082245"/>
                </a:solidFill>
                <a:latin typeface="ACP" pitchFamily="2" charset="0"/>
              </a:rPr>
              <a:t>LB </a:t>
            </a:r>
            <a:r>
              <a:rPr lang="en-US" sz="800" b="0" dirty="0">
                <a:solidFill>
                  <a:srgbClr val="082245"/>
                </a:solidFill>
                <a:latin typeface="ACP" pitchFamily="2" charset="0"/>
              </a:rPr>
              <a:t>|</a:t>
            </a:r>
            <a:r>
              <a:rPr lang="ro-RO" sz="800" b="0" dirty="0">
                <a:solidFill>
                  <a:srgbClr val="082245"/>
                </a:solidFill>
                <a:latin typeface="ACP" pitchFamily="2" charset="0"/>
              </a:rPr>
              <a:t> </a:t>
            </a:r>
            <a:fld id="{18D8E4C3-A70E-4287-A50F-26BC3DF5D975}" type="slidenum">
              <a:rPr lang="ro-RO" sz="800" b="0" smtClean="0">
                <a:solidFill>
                  <a:srgbClr val="082245"/>
                </a:solidFill>
                <a:latin typeface="ACP" pitchFamily="2" charset="0"/>
              </a:rPr>
              <a:t>‹#›</a:t>
            </a:fld>
            <a:endParaRPr lang="en-US" sz="850" b="0" dirty="0">
              <a:solidFill>
                <a:srgbClr val="082245"/>
              </a:solidFill>
              <a:latin typeface="ACP" pitchFamily="2" charset="0"/>
            </a:endParaRPr>
          </a:p>
        </p:txBody>
      </p:sp>
    </p:spTree>
    <p:extLst>
      <p:ext uri="{BB962C8B-B14F-4D97-AF65-F5344CB8AC3E}">
        <p14:creationId xmlns:p14="http://schemas.microsoft.com/office/powerpoint/2010/main" val="226876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FontTx/>
              <a:buNone/>
              <a:defRPr sz="1079"/>
            </a:lvl1pPr>
            <a:lvl2pPr>
              <a:buFontTx/>
              <a:buNone/>
              <a:defRPr sz="1079"/>
            </a:lvl2pPr>
            <a:lvl3pPr>
              <a:buFontTx/>
              <a:buNone/>
              <a:defRPr sz="1079"/>
            </a:lvl3pPr>
            <a:lvl4pPr>
              <a:buFontTx/>
              <a:buNone/>
              <a:defRPr sz="1079"/>
            </a:lvl4pPr>
            <a:lvl5pPr>
              <a:buFontTx/>
              <a:buNone/>
              <a:defRPr sz="107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0E95C140-AE59-4CB0-AC45-69129BA6907B}"/>
              </a:ext>
            </a:extLst>
          </p:cNvPr>
          <p:cNvGrpSpPr/>
          <p:nvPr userDrawn="1"/>
        </p:nvGrpSpPr>
        <p:grpSpPr>
          <a:xfrm>
            <a:off x="151385" y="172744"/>
            <a:ext cx="4193368" cy="10298382"/>
            <a:chOff x="137333" y="160048"/>
            <a:chExt cx="3804148" cy="9541485"/>
          </a:xfrm>
        </p:grpSpPr>
        <p:pic>
          <p:nvPicPr>
            <p:cNvPr id="5" name="Picture 4">
              <a:extLst>
                <a:ext uri="{FF2B5EF4-FFF2-40B4-BE49-F238E27FC236}">
                  <a16:creationId xmlns:a16="http://schemas.microsoft.com/office/drawing/2014/main" id="{BA2298D9-C821-8FB9-DA1A-73098FC88C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7333" y="160048"/>
              <a:ext cx="1050139" cy="323850"/>
            </a:xfrm>
            <a:prstGeom prst="rect">
              <a:avLst/>
            </a:prstGeom>
            <a:noFill/>
            <a:ln>
              <a:noFill/>
            </a:ln>
          </p:spPr>
        </p:pic>
        <p:pic>
          <p:nvPicPr>
            <p:cNvPr id="6" name="Picture 5">
              <a:hlinkClick r:id="rId3"/>
              <a:extLst>
                <a:ext uri="{FF2B5EF4-FFF2-40B4-BE49-F238E27FC236}">
                  <a16:creationId xmlns:a16="http://schemas.microsoft.com/office/drawing/2014/main" id="{C4772BC7-5213-0185-FC84-29E4CFBDF55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79151" y="9580025"/>
              <a:ext cx="862330" cy="118745"/>
            </a:xfrm>
            <a:prstGeom prst="rect">
              <a:avLst/>
            </a:prstGeom>
            <a:noFill/>
            <a:ln>
              <a:noFill/>
            </a:ln>
          </p:spPr>
        </p:pic>
        <p:pic>
          <p:nvPicPr>
            <p:cNvPr id="7" name="Picture 6">
              <a:extLst>
                <a:ext uri="{FF2B5EF4-FFF2-40B4-BE49-F238E27FC236}">
                  <a16:creationId xmlns:a16="http://schemas.microsoft.com/office/drawing/2014/main" id="{CA5D54E3-489E-835D-CE8F-EB631F7B481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7523" y="9582788"/>
              <a:ext cx="1490980" cy="118745"/>
            </a:xfrm>
            <a:prstGeom prst="rect">
              <a:avLst/>
            </a:prstGeom>
            <a:noFill/>
            <a:ln>
              <a:noFill/>
            </a:ln>
          </p:spPr>
        </p:pic>
      </p:grpSp>
      <p:sp>
        <p:nvSpPr>
          <p:cNvPr id="8" name="TextBox 7">
            <a:extLst>
              <a:ext uri="{FF2B5EF4-FFF2-40B4-BE49-F238E27FC236}">
                <a16:creationId xmlns:a16="http://schemas.microsoft.com/office/drawing/2014/main" id="{D141DE0C-39D6-D427-8B18-A586004BE255}"/>
              </a:ext>
            </a:extLst>
          </p:cNvPr>
          <p:cNvSpPr txBox="1"/>
          <p:nvPr userDrawn="1"/>
        </p:nvSpPr>
        <p:spPr>
          <a:xfrm>
            <a:off x="5844698" y="10288645"/>
            <a:ext cx="1027393" cy="230832"/>
          </a:xfrm>
          <a:prstGeom prst="rect">
            <a:avLst/>
          </a:prstGeom>
          <a:noFill/>
        </p:spPr>
        <p:txBody>
          <a:bodyPr wrap="square" rtlCol="0">
            <a:spAutoFit/>
          </a:bodyPr>
          <a:lstStyle/>
          <a:p>
            <a:pPr algn="r"/>
            <a:r>
              <a:rPr lang="en-GB" sz="900" b="0" dirty="0">
                <a:solidFill>
                  <a:srgbClr val="082245"/>
                </a:solidFill>
                <a:latin typeface="ACP" pitchFamily="2" charset="0"/>
              </a:rPr>
              <a:t>LB </a:t>
            </a:r>
            <a:r>
              <a:rPr lang="en-US" sz="800" b="0" dirty="0">
                <a:solidFill>
                  <a:srgbClr val="082245"/>
                </a:solidFill>
                <a:latin typeface="ACP" pitchFamily="2" charset="0"/>
              </a:rPr>
              <a:t>|</a:t>
            </a:r>
            <a:r>
              <a:rPr lang="ro-RO" sz="800" b="0" dirty="0">
                <a:solidFill>
                  <a:srgbClr val="082245"/>
                </a:solidFill>
                <a:latin typeface="ACP" pitchFamily="2" charset="0"/>
              </a:rPr>
              <a:t> </a:t>
            </a:r>
            <a:fld id="{18D8E4C3-A70E-4287-A50F-26BC3DF5D975}" type="slidenum">
              <a:rPr lang="ro-RO" sz="800" b="0" smtClean="0">
                <a:solidFill>
                  <a:srgbClr val="082245"/>
                </a:solidFill>
                <a:latin typeface="ACP" pitchFamily="2" charset="0"/>
              </a:rPr>
              <a:t>‹#›</a:t>
            </a:fld>
            <a:endParaRPr lang="en-US" sz="850" b="0" dirty="0">
              <a:solidFill>
                <a:srgbClr val="082245"/>
              </a:solidFill>
              <a:latin typeface="ACP" pitchFamily="2" charset="0"/>
            </a:endParaRPr>
          </a:p>
        </p:txBody>
      </p:sp>
    </p:spTree>
    <p:extLst>
      <p:ext uri="{BB962C8B-B14F-4D97-AF65-F5344CB8AC3E}">
        <p14:creationId xmlns:p14="http://schemas.microsoft.com/office/powerpoint/2010/main" val="33841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857"/>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4"/>
          </a:xfrm>
        </p:spPr>
        <p:txBody>
          <a:bodyPr/>
          <a:lstStyle>
            <a:lvl1pPr marL="0" indent="0">
              <a:buNone/>
              <a:defRPr sz="1943">
                <a:solidFill>
                  <a:schemeClr val="tx1"/>
                </a:solidFill>
              </a:defRPr>
            </a:lvl1pPr>
            <a:lvl2pPr marL="370092" indent="0">
              <a:buNone/>
              <a:defRPr sz="1619">
                <a:solidFill>
                  <a:schemeClr val="tx1">
                    <a:tint val="75000"/>
                  </a:schemeClr>
                </a:solidFill>
              </a:defRPr>
            </a:lvl2pPr>
            <a:lvl3pPr marL="740184" indent="0">
              <a:buNone/>
              <a:defRPr sz="1457">
                <a:solidFill>
                  <a:schemeClr val="tx1">
                    <a:tint val="75000"/>
                  </a:schemeClr>
                </a:solidFill>
              </a:defRPr>
            </a:lvl3pPr>
            <a:lvl4pPr marL="1110276" indent="0">
              <a:buNone/>
              <a:defRPr sz="1295">
                <a:solidFill>
                  <a:schemeClr val="tx1">
                    <a:tint val="75000"/>
                  </a:schemeClr>
                </a:solidFill>
              </a:defRPr>
            </a:lvl4pPr>
            <a:lvl5pPr marL="1480368" indent="0">
              <a:buNone/>
              <a:defRPr sz="1295">
                <a:solidFill>
                  <a:schemeClr val="tx1">
                    <a:tint val="75000"/>
                  </a:schemeClr>
                </a:solidFill>
              </a:defRPr>
            </a:lvl5pPr>
            <a:lvl6pPr marL="1850460" indent="0">
              <a:buNone/>
              <a:defRPr sz="1295">
                <a:solidFill>
                  <a:schemeClr val="tx1">
                    <a:tint val="75000"/>
                  </a:schemeClr>
                </a:solidFill>
              </a:defRPr>
            </a:lvl6pPr>
            <a:lvl7pPr marL="2220552" indent="0">
              <a:buNone/>
              <a:defRPr sz="1295">
                <a:solidFill>
                  <a:schemeClr val="tx1">
                    <a:tint val="75000"/>
                  </a:schemeClr>
                </a:solidFill>
              </a:defRPr>
            </a:lvl7pPr>
            <a:lvl8pPr marL="2590644" indent="0">
              <a:buNone/>
              <a:defRPr sz="1295">
                <a:solidFill>
                  <a:schemeClr val="tx1">
                    <a:tint val="75000"/>
                  </a:schemeClr>
                </a:solidFill>
              </a:defRPr>
            </a:lvl8pPr>
            <a:lvl9pPr marL="2960736" indent="0">
              <a:buNone/>
              <a:defRPr sz="1295">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AEF269-F963-44A4-93AB-5668220AC638}"/>
              </a:ext>
            </a:extLst>
          </p:cNvPr>
          <p:cNvSpPr>
            <a:spLocks noGrp="1"/>
          </p:cNvSpPr>
          <p:nvPr>
            <p:ph type="dt" sz="half" idx="10"/>
          </p:nvPr>
        </p:nvSpPr>
        <p:spPr>
          <a:xfrm>
            <a:off x="519728" y="9910488"/>
            <a:ext cx="1700927" cy="568859"/>
          </a:xfrm>
          <a:prstGeom prst="rect">
            <a:avLst/>
          </a:prstGeom>
        </p:spPr>
        <p:txBody>
          <a:bodyPr/>
          <a:lstStyle>
            <a:lvl1pPr eaLnBrk="1" fontAlgn="auto" hangingPunct="1">
              <a:spcBef>
                <a:spcPts val="0"/>
              </a:spcBef>
              <a:spcAft>
                <a:spcPts val="0"/>
              </a:spcAft>
              <a:defRPr>
                <a:latin typeface="+mn-lt"/>
              </a:defRPr>
            </a:lvl1pPr>
          </a:lstStyle>
          <a:p>
            <a:pPr>
              <a:defRPr/>
            </a:pPr>
            <a:fld id="{4FD7943C-B8A5-406B-8F4F-AFEB8656EF74}" type="datetime1">
              <a:rPr lang="en-US"/>
              <a:pPr>
                <a:defRPr/>
              </a:pPr>
              <a:t>6/24/2022</a:t>
            </a:fld>
            <a:endParaRPr lang="en-US"/>
          </a:p>
        </p:txBody>
      </p:sp>
      <p:sp>
        <p:nvSpPr>
          <p:cNvPr id="5" name="Footer Placeholder 4">
            <a:extLst>
              <a:ext uri="{FF2B5EF4-FFF2-40B4-BE49-F238E27FC236}">
                <a16:creationId xmlns:a16="http://schemas.microsoft.com/office/drawing/2014/main" id="{B1295150-F5B8-42B4-9A69-215CB0B0F1A9}"/>
              </a:ext>
            </a:extLst>
          </p:cNvPr>
          <p:cNvSpPr>
            <a:spLocks noGrp="1"/>
          </p:cNvSpPr>
          <p:nvPr>
            <p:ph type="ftr" sz="quarter" idx="11"/>
          </p:nvPr>
        </p:nvSpPr>
        <p:spPr>
          <a:xfrm>
            <a:off x="2504144" y="9910488"/>
            <a:ext cx="2551390" cy="568859"/>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46C8E944-297D-4847-AB5D-96ACE85A5454}"/>
              </a:ext>
            </a:extLst>
          </p:cNvPr>
          <p:cNvSpPr>
            <a:spLocks noGrp="1"/>
          </p:cNvSpPr>
          <p:nvPr>
            <p:ph type="sldNum" sz="quarter" idx="12"/>
          </p:nvPr>
        </p:nvSpPr>
        <p:spPr>
          <a:xfrm>
            <a:off x="5339021" y="9910488"/>
            <a:ext cx="1700927" cy="568859"/>
          </a:xfrm>
          <a:prstGeom prst="rect">
            <a:avLst/>
          </a:prstGeom>
        </p:spPr>
        <p:txBody>
          <a:bodyPr/>
          <a:lstStyle>
            <a:lvl1pPr eaLnBrk="1" fontAlgn="auto" hangingPunct="1">
              <a:spcBef>
                <a:spcPts val="0"/>
              </a:spcBef>
              <a:spcAft>
                <a:spcPts val="0"/>
              </a:spcAft>
              <a:defRPr>
                <a:latin typeface="+mn-lt"/>
              </a:defRPr>
            </a:lvl1pPr>
          </a:lstStyle>
          <a:p>
            <a:pPr>
              <a:defRPr/>
            </a:pPr>
            <a:fld id="{CCB38293-FF35-4C32-B7B1-FEB679E8F8C7}" type="slidenum">
              <a:rPr lang="en-US"/>
              <a:pPr>
                <a:defRPr/>
              </a:pPr>
              <a:t>‹#›</a:t>
            </a:fld>
            <a:endParaRPr lang="en-US" dirty="0"/>
          </a:p>
        </p:txBody>
      </p:sp>
      <p:grpSp>
        <p:nvGrpSpPr>
          <p:cNvPr id="7" name="Group 6">
            <a:extLst>
              <a:ext uri="{FF2B5EF4-FFF2-40B4-BE49-F238E27FC236}">
                <a16:creationId xmlns:a16="http://schemas.microsoft.com/office/drawing/2014/main" id="{9401FFE8-69BC-3A8A-ACB7-9F74162307D3}"/>
              </a:ext>
            </a:extLst>
          </p:cNvPr>
          <p:cNvGrpSpPr/>
          <p:nvPr userDrawn="1"/>
        </p:nvGrpSpPr>
        <p:grpSpPr>
          <a:xfrm>
            <a:off x="151385" y="172744"/>
            <a:ext cx="4193368" cy="10298382"/>
            <a:chOff x="137333" y="160048"/>
            <a:chExt cx="3804148" cy="9541485"/>
          </a:xfrm>
        </p:grpSpPr>
        <p:pic>
          <p:nvPicPr>
            <p:cNvPr id="8" name="Picture 7">
              <a:extLst>
                <a:ext uri="{FF2B5EF4-FFF2-40B4-BE49-F238E27FC236}">
                  <a16:creationId xmlns:a16="http://schemas.microsoft.com/office/drawing/2014/main" id="{DD5393EE-C5A9-52BA-7345-C7E5532853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7333" y="160048"/>
              <a:ext cx="1050139" cy="323850"/>
            </a:xfrm>
            <a:prstGeom prst="rect">
              <a:avLst/>
            </a:prstGeom>
            <a:noFill/>
            <a:ln>
              <a:noFill/>
            </a:ln>
          </p:spPr>
        </p:pic>
        <p:pic>
          <p:nvPicPr>
            <p:cNvPr id="9" name="Picture 8">
              <a:hlinkClick r:id="rId3"/>
              <a:extLst>
                <a:ext uri="{FF2B5EF4-FFF2-40B4-BE49-F238E27FC236}">
                  <a16:creationId xmlns:a16="http://schemas.microsoft.com/office/drawing/2014/main" id="{717117F8-C398-9B7F-F5C6-0C2D77897D8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79151" y="9580025"/>
              <a:ext cx="862330" cy="118745"/>
            </a:xfrm>
            <a:prstGeom prst="rect">
              <a:avLst/>
            </a:prstGeom>
            <a:noFill/>
            <a:ln>
              <a:noFill/>
            </a:ln>
          </p:spPr>
        </p:pic>
        <p:pic>
          <p:nvPicPr>
            <p:cNvPr id="10" name="Picture 9">
              <a:extLst>
                <a:ext uri="{FF2B5EF4-FFF2-40B4-BE49-F238E27FC236}">
                  <a16:creationId xmlns:a16="http://schemas.microsoft.com/office/drawing/2014/main" id="{4B70F7E5-AC73-1844-2085-61DA0179FBB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7523" y="9582788"/>
              <a:ext cx="1490980" cy="118745"/>
            </a:xfrm>
            <a:prstGeom prst="rect">
              <a:avLst/>
            </a:prstGeom>
            <a:noFill/>
            <a:ln>
              <a:noFill/>
            </a:ln>
          </p:spPr>
        </p:pic>
      </p:grpSp>
      <p:sp>
        <p:nvSpPr>
          <p:cNvPr id="11" name="TextBox 10">
            <a:extLst>
              <a:ext uri="{FF2B5EF4-FFF2-40B4-BE49-F238E27FC236}">
                <a16:creationId xmlns:a16="http://schemas.microsoft.com/office/drawing/2014/main" id="{F5F1C79D-0CF7-BEF9-7F1C-55FE5FE3A68E}"/>
              </a:ext>
            </a:extLst>
          </p:cNvPr>
          <p:cNvSpPr txBox="1"/>
          <p:nvPr userDrawn="1"/>
        </p:nvSpPr>
        <p:spPr>
          <a:xfrm>
            <a:off x="5844698" y="10288645"/>
            <a:ext cx="1027393" cy="230832"/>
          </a:xfrm>
          <a:prstGeom prst="rect">
            <a:avLst/>
          </a:prstGeom>
          <a:noFill/>
        </p:spPr>
        <p:txBody>
          <a:bodyPr wrap="square" rtlCol="0">
            <a:spAutoFit/>
          </a:bodyPr>
          <a:lstStyle/>
          <a:p>
            <a:pPr algn="r"/>
            <a:r>
              <a:rPr lang="en-GB" sz="900" b="0" dirty="0">
                <a:solidFill>
                  <a:srgbClr val="082245"/>
                </a:solidFill>
                <a:latin typeface="ACP" pitchFamily="2" charset="0"/>
              </a:rPr>
              <a:t>LB </a:t>
            </a:r>
            <a:r>
              <a:rPr lang="en-US" sz="800" b="0" dirty="0">
                <a:solidFill>
                  <a:srgbClr val="082245"/>
                </a:solidFill>
                <a:latin typeface="ACP" pitchFamily="2" charset="0"/>
              </a:rPr>
              <a:t>|</a:t>
            </a:r>
            <a:r>
              <a:rPr lang="ro-RO" sz="800" b="0" dirty="0">
                <a:solidFill>
                  <a:srgbClr val="082245"/>
                </a:solidFill>
                <a:latin typeface="ACP" pitchFamily="2" charset="0"/>
              </a:rPr>
              <a:t> </a:t>
            </a:r>
            <a:fld id="{18D8E4C3-A70E-4287-A50F-26BC3DF5D975}" type="slidenum">
              <a:rPr lang="ro-RO" sz="800" b="0" smtClean="0">
                <a:solidFill>
                  <a:srgbClr val="082245"/>
                </a:solidFill>
                <a:latin typeface="ACP" pitchFamily="2" charset="0"/>
              </a:rPr>
              <a:t>‹#›</a:t>
            </a:fld>
            <a:endParaRPr lang="en-US" sz="850" b="0" dirty="0">
              <a:solidFill>
                <a:srgbClr val="082245"/>
              </a:solidFill>
              <a:latin typeface="ACP" pitchFamily="2" charset="0"/>
            </a:endParaRPr>
          </a:p>
        </p:txBody>
      </p:sp>
    </p:spTree>
    <p:extLst>
      <p:ext uri="{BB962C8B-B14F-4D97-AF65-F5344CB8AC3E}">
        <p14:creationId xmlns:p14="http://schemas.microsoft.com/office/powerpoint/2010/main" val="256509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6"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A2F03D9-3227-474E-AD34-3C8F7B8872FE}"/>
              </a:ext>
            </a:extLst>
          </p:cNvPr>
          <p:cNvSpPr>
            <a:spLocks noGrp="1"/>
          </p:cNvSpPr>
          <p:nvPr>
            <p:ph type="dt" sz="half" idx="10"/>
          </p:nvPr>
        </p:nvSpPr>
        <p:spPr>
          <a:xfrm>
            <a:off x="519728" y="9910488"/>
            <a:ext cx="1700927" cy="568859"/>
          </a:xfrm>
          <a:prstGeom prst="rect">
            <a:avLst/>
          </a:prstGeom>
        </p:spPr>
        <p:txBody>
          <a:bodyPr/>
          <a:lstStyle>
            <a:lvl1pPr eaLnBrk="1" fontAlgn="auto" hangingPunct="1">
              <a:spcBef>
                <a:spcPts val="0"/>
              </a:spcBef>
              <a:spcAft>
                <a:spcPts val="0"/>
              </a:spcAft>
              <a:defRPr>
                <a:latin typeface="+mn-lt"/>
              </a:defRPr>
            </a:lvl1pPr>
          </a:lstStyle>
          <a:p>
            <a:pPr>
              <a:defRPr/>
            </a:pPr>
            <a:fld id="{852470B9-74D7-4D01-9C31-27962C61867E}" type="datetime1">
              <a:rPr lang="en-US"/>
              <a:pPr>
                <a:defRPr/>
              </a:pPr>
              <a:t>6/24/2022</a:t>
            </a:fld>
            <a:endParaRPr lang="en-US"/>
          </a:p>
        </p:txBody>
      </p:sp>
      <p:sp>
        <p:nvSpPr>
          <p:cNvPr id="6" name="Footer Placeholder 5">
            <a:extLst>
              <a:ext uri="{FF2B5EF4-FFF2-40B4-BE49-F238E27FC236}">
                <a16:creationId xmlns:a16="http://schemas.microsoft.com/office/drawing/2014/main" id="{AA50296B-1BCF-4E62-B057-2B77778B24D0}"/>
              </a:ext>
            </a:extLst>
          </p:cNvPr>
          <p:cNvSpPr>
            <a:spLocks noGrp="1"/>
          </p:cNvSpPr>
          <p:nvPr>
            <p:ph type="ftr" sz="quarter" idx="11"/>
          </p:nvPr>
        </p:nvSpPr>
        <p:spPr>
          <a:xfrm>
            <a:off x="2504144" y="9910488"/>
            <a:ext cx="2551390" cy="568859"/>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03234D48-23AD-4C16-A791-6D0C6CC3E02E}"/>
              </a:ext>
            </a:extLst>
          </p:cNvPr>
          <p:cNvSpPr>
            <a:spLocks noGrp="1"/>
          </p:cNvSpPr>
          <p:nvPr>
            <p:ph type="sldNum" sz="quarter" idx="12"/>
          </p:nvPr>
        </p:nvSpPr>
        <p:spPr>
          <a:xfrm>
            <a:off x="5339021" y="9910488"/>
            <a:ext cx="1700927" cy="568859"/>
          </a:xfrm>
          <a:prstGeom prst="rect">
            <a:avLst/>
          </a:prstGeom>
        </p:spPr>
        <p:txBody>
          <a:bodyPr/>
          <a:lstStyle>
            <a:lvl1pPr eaLnBrk="1" fontAlgn="auto" hangingPunct="1">
              <a:spcBef>
                <a:spcPts val="0"/>
              </a:spcBef>
              <a:spcAft>
                <a:spcPts val="0"/>
              </a:spcAft>
              <a:defRPr>
                <a:latin typeface="+mn-lt"/>
              </a:defRPr>
            </a:lvl1pPr>
          </a:lstStyle>
          <a:p>
            <a:pPr>
              <a:defRPr/>
            </a:pPr>
            <a:fld id="{5BA74715-6CD8-41B4-AD31-EE602839420E}" type="slidenum">
              <a:rPr lang="en-US"/>
              <a:pPr>
                <a:defRPr/>
              </a:pPr>
              <a:t>‹#›</a:t>
            </a:fld>
            <a:endParaRPr lang="en-US"/>
          </a:p>
        </p:txBody>
      </p:sp>
      <p:grpSp>
        <p:nvGrpSpPr>
          <p:cNvPr id="8" name="Group 7">
            <a:extLst>
              <a:ext uri="{FF2B5EF4-FFF2-40B4-BE49-F238E27FC236}">
                <a16:creationId xmlns:a16="http://schemas.microsoft.com/office/drawing/2014/main" id="{F204C9E4-CA36-33E7-4C78-63648E3D7F9B}"/>
              </a:ext>
            </a:extLst>
          </p:cNvPr>
          <p:cNvGrpSpPr/>
          <p:nvPr userDrawn="1"/>
        </p:nvGrpSpPr>
        <p:grpSpPr>
          <a:xfrm>
            <a:off x="151385" y="172744"/>
            <a:ext cx="4193368" cy="10298382"/>
            <a:chOff x="137333" y="160048"/>
            <a:chExt cx="3804148" cy="9541485"/>
          </a:xfrm>
        </p:grpSpPr>
        <p:pic>
          <p:nvPicPr>
            <p:cNvPr id="9" name="Picture 8">
              <a:extLst>
                <a:ext uri="{FF2B5EF4-FFF2-40B4-BE49-F238E27FC236}">
                  <a16:creationId xmlns:a16="http://schemas.microsoft.com/office/drawing/2014/main" id="{79285C29-8EB6-286B-4554-6F1406E069A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7333" y="160048"/>
              <a:ext cx="1050139" cy="323850"/>
            </a:xfrm>
            <a:prstGeom prst="rect">
              <a:avLst/>
            </a:prstGeom>
            <a:noFill/>
            <a:ln>
              <a:noFill/>
            </a:ln>
          </p:spPr>
        </p:pic>
        <p:pic>
          <p:nvPicPr>
            <p:cNvPr id="10" name="Picture 9">
              <a:hlinkClick r:id="rId3"/>
              <a:extLst>
                <a:ext uri="{FF2B5EF4-FFF2-40B4-BE49-F238E27FC236}">
                  <a16:creationId xmlns:a16="http://schemas.microsoft.com/office/drawing/2014/main" id="{6DD561AD-8D57-8A12-CA2E-DBF5779C6A8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79151" y="9580025"/>
              <a:ext cx="862330" cy="118745"/>
            </a:xfrm>
            <a:prstGeom prst="rect">
              <a:avLst/>
            </a:prstGeom>
            <a:noFill/>
            <a:ln>
              <a:noFill/>
            </a:ln>
          </p:spPr>
        </p:pic>
        <p:pic>
          <p:nvPicPr>
            <p:cNvPr id="11" name="Picture 10">
              <a:extLst>
                <a:ext uri="{FF2B5EF4-FFF2-40B4-BE49-F238E27FC236}">
                  <a16:creationId xmlns:a16="http://schemas.microsoft.com/office/drawing/2014/main" id="{B706F196-B35D-BB75-2FFF-6C2D84A36D6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7523" y="9582788"/>
              <a:ext cx="1490980" cy="118745"/>
            </a:xfrm>
            <a:prstGeom prst="rect">
              <a:avLst/>
            </a:prstGeom>
            <a:noFill/>
            <a:ln>
              <a:noFill/>
            </a:ln>
          </p:spPr>
        </p:pic>
      </p:grpSp>
      <p:sp>
        <p:nvSpPr>
          <p:cNvPr id="12" name="TextBox 11">
            <a:extLst>
              <a:ext uri="{FF2B5EF4-FFF2-40B4-BE49-F238E27FC236}">
                <a16:creationId xmlns:a16="http://schemas.microsoft.com/office/drawing/2014/main" id="{ED4D861B-F888-AB93-AB9D-4907EA18390E}"/>
              </a:ext>
            </a:extLst>
          </p:cNvPr>
          <p:cNvSpPr txBox="1"/>
          <p:nvPr userDrawn="1"/>
        </p:nvSpPr>
        <p:spPr>
          <a:xfrm>
            <a:off x="5844698" y="10288645"/>
            <a:ext cx="1027393" cy="230832"/>
          </a:xfrm>
          <a:prstGeom prst="rect">
            <a:avLst/>
          </a:prstGeom>
          <a:noFill/>
        </p:spPr>
        <p:txBody>
          <a:bodyPr wrap="square" rtlCol="0">
            <a:spAutoFit/>
          </a:bodyPr>
          <a:lstStyle/>
          <a:p>
            <a:pPr algn="r"/>
            <a:r>
              <a:rPr lang="en-GB" sz="900" b="0" dirty="0">
                <a:solidFill>
                  <a:srgbClr val="082245"/>
                </a:solidFill>
                <a:latin typeface="ACP" pitchFamily="2" charset="0"/>
              </a:rPr>
              <a:t>LB </a:t>
            </a:r>
            <a:r>
              <a:rPr lang="en-US" sz="800" b="0" dirty="0">
                <a:solidFill>
                  <a:srgbClr val="082245"/>
                </a:solidFill>
                <a:latin typeface="ACP" pitchFamily="2" charset="0"/>
              </a:rPr>
              <a:t>|</a:t>
            </a:r>
            <a:r>
              <a:rPr lang="ro-RO" sz="800" b="0" dirty="0">
                <a:solidFill>
                  <a:srgbClr val="082245"/>
                </a:solidFill>
                <a:latin typeface="ACP" pitchFamily="2" charset="0"/>
              </a:rPr>
              <a:t> </a:t>
            </a:r>
            <a:fld id="{18D8E4C3-A70E-4287-A50F-26BC3DF5D975}" type="slidenum">
              <a:rPr lang="ro-RO" sz="800" b="0" smtClean="0">
                <a:solidFill>
                  <a:srgbClr val="082245"/>
                </a:solidFill>
                <a:latin typeface="ACP" pitchFamily="2" charset="0"/>
              </a:rPr>
              <a:t>‹#›</a:t>
            </a:fld>
            <a:endParaRPr lang="en-US" sz="850" b="0" dirty="0">
              <a:solidFill>
                <a:srgbClr val="082245"/>
              </a:solidFill>
              <a:latin typeface="ACP" pitchFamily="2" charset="0"/>
            </a:endParaRPr>
          </a:p>
        </p:txBody>
      </p:sp>
    </p:spTree>
    <p:extLst>
      <p:ext uri="{BB962C8B-B14F-4D97-AF65-F5344CB8AC3E}">
        <p14:creationId xmlns:p14="http://schemas.microsoft.com/office/powerpoint/2010/main" val="191835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3"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1"/>
            <a:ext cx="3198096" cy="1284502"/>
          </a:xfrm>
        </p:spPr>
        <p:txBody>
          <a:bodyPr anchor="b"/>
          <a:lstStyle>
            <a:lvl1pPr marL="0" indent="0">
              <a:buNone/>
              <a:defRPr sz="1943" b="1"/>
            </a:lvl1pPr>
            <a:lvl2pPr marL="370092" indent="0">
              <a:buNone/>
              <a:defRPr sz="1619" b="1"/>
            </a:lvl2pPr>
            <a:lvl3pPr marL="740184" indent="0">
              <a:buNone/>
              <a:defRPr sz="1457" b="1"/>
            </a:lvl3pPr>
            <a:lvl4pPr marL="1110276" indent="0">
              <a:buNone/>
              <a:defRPr sz="1295" b="1"/>
            </a:lvl4pPr>
            <a:lvl5pPr marL="1480368" indent="0">
              <a:buNone/>
              <a:defRPr sz="1295" b="1"/>
            </a:lvl5pPr>
            <a:lvl6pPr marL="1850460" indent="0">
              <a:buNone/>
              <a:defRPr sz="1295" b="1"/>
            </a:lvl6pPr>
            <a:lvl7pPr marL="2220552" indent="0">
              <a:buNone/>
              <a:defRPr sz="1295" b="1"/>
            </a:lvl7pPr>
            <a:lvl8pPr marL="2590644" indent="0">
              <a:buNone/>
              <a:defRPr sz="1295" b="1"/>
            </a:lvl8pPr>
            <a:lvl9pPr marL="2960736" indent="0">
              <a:buNone/>
              <a:defRPr sz="1295"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7" y="2620981"/>
            <a:ext cx="3213846" cy="1284502"/>
          </a:xfrm>
        </p:spPr>
        <p:txBody>
          <a:bodyPr anchor="b"/>
          <a:lstStyle>
            <a:lvl1pPr marL="0" indent="0">
              <a:buNone/>
              <a:defRPr sz="1943" b="1"/>
            </a:lvl1pPr>
            <a:lvl2pPr marL="370092" indent="0">
              <a:buNone/>
              <a:defRPr sz="1619" b="1"/>
            </a:lvl2pPr>
            <a:lvl3pPr marL="740184" indent="0">
              <a:buNone/>
              <a:defRPr sz="1457" b="1"/>
            </a:lvl3pPr>
            <a:lvl4pPr marL="1110276" indent="0">
              <a:buNone/>
              <a:defRPr sz="1295" b="1"/>
            </a:lvl4pPr>
            <a:lvl5pPr marL="1480368" indent="0">
              <a:buNone/>
              <a:defRPr sz="1295" b="1"/>
            </a:lvl5pPr>
            <a:lvl6pPr marL="1850460" indent="0">
              <a:buNone/>
              <a:defRPr sz="1295" b="1"/>
            </a:lvl6pPr>
            <a:lvl7pPr marL="2220552" indent="0">
              <a:buNone/>
              <a:defRPr sz="1295" b="1"/>
            </a:lvl7pPr>
            <a:lvl8pPr marL="2590644" indent="0">
              <a:buNone/>
              <a:defRPr sz="1295" b="1"/>
            </a:lvl8pPr>
            <a:lvl9pPr marL="2960736" indent="0">
              <a:buNone/>
              <a:defRPr sz="1295" b="1"/>
            </a:lvl9pPr>
          </a:lstStyle>
          <a:p>
            <a:pPr lvl="0"/>
            <a:r>
              <a:rPr lang="en-US"/>
              <a:t>Click to edit Master text styles</a:t>
            </a:r>
          </a:p>
        </p:txBody>
      </p:sp>
      <p:sp>
        <p:nvSpPr>
          <p:cNvPr id="6" name="Content Placeholder 5"/>
          <p:cNvSpPr>
            <a:spLocks noGrp="1"/>
          </p:cNvSpPr>
          <p:nvPr>
            <p:ph sz="quarter" idx="4"/>
          </p:nvPr>
        </p:nvSpPr>
        <p:spPr>
          <a:xfrm>
            <a:off x="3827087" y="3905482"/>
            <a:ext cx="3213846" cy="57443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3713AD6-765F-49D2-B98C-EE743766BF45}"/>
              </a:ext>
            </a:extLst>
          </p:cNvPr>
          <p:cNvSpPr>
            <a:spLocks noGrp="1"/>
          </p:cNvSpPr>
          <p:nvPr>
            <p:ph type="dt" sz="half" idx="10"/>
          </p:nvPr>
        </p:nvSpPr>
        <p:spPr>
          <a:xfrm>
            <a:off x="519728" y="9910488"/>
            <a:ext cx="1700927" cy="568859"/>
          </a:xfrm>
          <a:prstGeom prst="rect">
            <a:avLst/>
          </a:prstGeom>
        </p:spPr>
        <p:txBody>
          <a:bodyPr/>
          <a:lstStyle>
            <a:lvl1pPr eaLnBrk="1" fontAlgn="auto" hangingPunct="1">
              <a:spcBef>
                <a:spcPts val="0"/>
              </a:spcBef>
              <a:spcAft>
                <a:spcPts val="0"/>
              </a:spcAft>
              <a:defRPr>
                <a:latin typeface="+mn-lt"/>
              </a:defRPr>
            </a:lvl1pPr>
          </a:lstStyle>
          <a:p>
            <a:pPr>
              <a:defRPr/>
            </a:pPr>
            <a:fld id="{6DA48433-0F3A-4537-8B98-D069E99D66B4}" type="datetime1">
              <a:rPr lang="en-US"/>
              <a:pPr>
                <a:defRPr/>
              </a:pPr>
              <a:t>6/24/2022</a:t>
            </a:fld>
            <a:endParaRPr lang="en-US"/>
          </a:p>
        </p:txBody>
      </p:sp>
      <p:sp>
        <p:nvSpPr>
          <p:cNvPr id="8" name="Footer Placeholder 7">
            <a:extLst>
              <a:ext uri="{FF2B5EF4-FFF2-40B4-BE49-F238E27FC236}">
                <a16:creationId xmlns:a16="http://schemas.microsoft.com/office/drawing/2014/main" id="{7C932060-FC8C-4497-AA7C-0146A6BDE189}"/>
              </a:ext>
            </a:extLst>
          </p:cNvPr>
          <p:cNvSpPr>
            <a:spLocks noGrp="1"/>
          </p:cNvSpPr>
          <p:nvPr>
            <p:ph type="ftr" sz="quarter" idx="11"/>
          </p:nvPr>
        </p:nvSpPr>
        <p:spPr>
          <a:xfrm>
            <a:off x="2504144" y="9910488"/>
            <a:ext cx="2551390" cy="568859"/>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76E3F0D0-E951-455B-A8CB-C897F1216001}"/>
              </a:ext>
            </a:extLst>
          </p:cNvPr>
          <p:cNvSpPr>
            <a:spLocks noGrp="1"/>
          </p:cNvSpPr>
          <p:nvPr>
            <p:ph type="sldNum" sz="quarter" idx="12"/>
          </p:nvPr>
        </p:nvSpPr>
        <p:spPr>
          <a:xfrm>
            <a:off x="5339021" y="9910488"/>
            <a:ext cx="1700927" cy="568859"/>
          </a:xfrm>
          <a:prstGeom prst="rect">
            <a:avLst/>
          </a:prstGeom>
        </p:spPr>
        <p:txBody>
          <a:bodyPr/>
          <a:lstStyle>
            <a:lvl1pPr eaLnBrk="1" fontAlgn="auto" hangingPunct="1">
              <a:spcBef>
                <a:spcPts val="0"/>
              </a:spcBef>
              <a:spcAft>
                <a:spcPts val="0"/>
              </a:spcAft>
              <a:defRPr>
                <a:latin typeface="+mn-lt"/>
              </a:defRPr>
            </a:lvl1pPr>
          </a:lstStyle>
          <a:p>
            <a:pPr>
              <a:defRPr/>
            </a:pPr>
            <a:fld id="{AB1215A5-B432-4691-8275-0E2C41405958}" type="slidenum">
              <a:rPr lang="en-US"/>
              <a:pPr>
                <a:defRPr/>
              </a:pPr>
              <a:t>‹#›</a:t>
            </a:fld>
            <a:endParaRPr lang="en-US"/>
          </a:p>
        </p:txBody>
      </p:sp>
      <p:grpSp>
        <p:nvGrpSpPr>
          <p:cNvPr id="10" name="Group 9">
            <a:extLst>
              <a:ext uri="{FF2B5EF4-FFF2-40B4-BE49-F238E27FC236}">
                <a16:creationId xmlns:a16="http://schemas.microsoft.com/office/drawing/2014/main" id="{CC73D0C3-93E5-9D1B-08AB-FF95E008095F}"/>
              </a:ext>
            </a:extLst>
          </p:cNvPr>
          <p:cNvGrpSpPr/>
          <p:nvPr userDrawn="1"/>
        </p:nvGrpSpPr>
        <p:grpSpPr>
          <a:xfrm>
            <a:off x="151385" y="172744"/>
            <a:ext cx="4193368" cy="10298382"/>
            <a:chOff x="137333" y="160048"/>
            <a:chExt cx="3804148" cy="9541485"/>
          </a:xfrm>
        </p:grpSpPr>
        <p:pic>
          <p:nvPicPr>
            <p:cNvPr id="11" name="Picture 10">
              <a:extLst>
                <a:ext uri="{FF2B5EF4-FFF2-40B4-BE49-F238E27FC236}">
                  <a16:creationId xmlns:a16="http://schemas.microsoft.com/office/drawing/2014/main" id="{D17DDD8B-1398-15F1-93AC-5513E7262A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7333" y="160048"/>
              <a:ext cx="1050139" cy="323850"/>
            </a:xfrm>
            <a:prstGeom prst="rect">
              <a:avLst/>
            </a:prstGeom>
            <a:noFill/>
            <a:ln>
              <a:noFill/>
            </a:ln>
          </p:spPr>
        </p:pic>
        <p:pic>
          <p:nvPicPr>
            <p:cNvPr id="12" name="Picture 11">
              <a:hlinkClick r:id="rId3"/>
              <a:extLst>
                <a:ext uri="{FF2B5EF4-FFF2-40B4-BE49-F238E27FC236}">
                  <a16:creationId xmlns:a16="http://schemas.microsoft.com/office/drawing/2014/main" id="{14D6B4A7-B3DE-3E35-567E-594D425B2CE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79151" y="9580025"/>
              <a:ext cx="862330" cy="118745"/>
            </a:xfrm>
            <a:prstGeom prst="rect">
              <a:avLst/>
            </a:prstGeom>
            <a:noFill/>
            <a:ln>
              <a:noFill/>
            </a:ln>
          </p:spPr>
        </p:pic>
        <p:pic>
          <p:nvPicPr>
            <p:cNvPr id="13" name="Picture 12">
              <a:extLst>
                <a:ext uri="{FF2B5EF4-FFF2-40B4-BE49-F238E27FC236}">
                  <a16:creationId xmlns:a16="http://schemas.microsoft.com/office/drawing/2014/main" id="{E19472D4-FF1A-2195-96CF-3567FB9CFDAE}"/>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7523" y="9582788"/>
              <a:ext cx="1490980" cy="118745"/>
            </a:xfrm>
            <a:prstGeom prst="rect">
              <a:avLst/>
            </a:prstGeom>
            <a:noFill/>
            <a:ln>
              <a:noFill/>
            </a:ln>
          </p:spPr>
        </p:pic>
      </p:grpSp>
      <p:sp>
        <p:nvSpPr>
          <p:cNvPr id="14" name="TextBox 13">
            <a:extLst>
              <a:ext uri="{FF2B5EF4-FFF2-40B4-BE49-F238E27FC236}">
                <a16:creationId xmlns:a16="http://schemas.microsoft.com/office/drawing/2014/main" id="{03BD4780-C496-1ADC-37D4-7E692249CC89}"/>
              </a:ext>
            </a:extLst>
          </p:cNvPr>
          <p:cNvSpPr txBox="1"/>
          <p:nvPr userDrawn="1"/>
        </p:nvSpPr>
        <p:spPr>
          <a:xfrm>
            <a:off x="5844698" y="10288645"/>
            <a:ext cx="1027393" cy="230832"/>
          </a:xfrm>
          <a:prstGeom prst="rect">
            <a:avLst/>
          </a:prstGeom>
          <a:noFill/>
        </p:spPr>
        <p:txBody>
          <a:bodyPr wrap="square" rtlCol="0">
            <a:spAutoFit/>
          </a:bodyPr>
          <a:lstStyle/>
          <a:p>
            <a:pPr algn="r"/>
            <a:r>
              <a:rPr lang="en-GB" sz="900" b="0" dirty="0">
                <a:solidFill>
                  <a:srgbClr val="082245"/>
                </a:solidFill>
                <a:latin typeface="ACP" pitchFamily="2" charset="0"/>
              </a:rPr>
              <a:t>LB </a:t>
            </a:r>
            <a:r>
              <a:rPr lang="en-US" sz="800" b="0" dirty="0">
                <a:solidFill>
                  <a:srgbClr val="082245"/>
                </a:solidFill>
                <a:latin typeface="ACP" pitchFamily="2" charset="0"/>
              </a:rPr>
              <a:t>|</a:t>
            </a:r>
            <a:r>
              <a:rPr lang="ro-RO" sz="800" b="0" dirty="0">
                <a:solidFill>
                  <a:srgbClr val="082245"/>
                </a:solidFill>
                <a:latin typeface="ACP" pitchFamily="2" charset="0"/>
              </a:rPr>
              <a:t> </a:t>
            </a:r>
            <a:fld id="{18D8E4C3-A70E-4287-A50F-26BC3DF5D975}" type="slidenum">
              <a:rPr lang="ro-RO" sz="800" b="0" smtClean="0">
                <a:solidFill>
                  <a:srgbClr val="082245"/>
                </a:solidFill>
                <a:latin typeface="ACP" pitchFamily="2" charset="0"/>
              </a:rPr>
              <a:t>‹#›</a:t>
            </a:fld>
            <a:endParaRPr lang="en-US" sz="850" b="0" dirty="0">
              <a:solidFill>
                <a:srgbClr val="082245"/>
              </a:solidFill>
              <a:latin typeface="ACP" pitchFamily="2" charset="0"/>
            </a:endParaRPr>
          </a:p>
        </p:txBody>
      </p:sp>
    </p:spTree>
    <p:extLst>
      <p:ext uri="{BB962C8B-B14F-4D97-AF65-F5344CB8AC3E}">
        <p14:creationId xmlns:p14="http://schemas.microsoft.com/office/powerpoint/2010/main" val="25008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04D86C1-C670-44F5-91D5-6450E677FB8C}"/>
              </a:ext>
            </a:extLst>
          </p:cNvPr>
          <p:cNvSpPr>
            <a:spLocks noGrp="1"/>
          </p:cNvSpPr>
          <p:nvPr>
            <p:ph type="dt" sz="half" idx="10"/>
          </p:nvPr>
        </p:nvSpPr>
        <p:spPr>
          <a:xfrm>
            <a:off x="519728" y="9910488"/>
            <a:ext cx="1700927" cy="568859"/>
          </a:xfrm>
          <a:prstGeom prst="rect">
            <a:avLst/>
          </a:prstGeom>
        </p:spPr>
        <p:txBody>
          <a:bodyPr/>
          <a:lstStyle>
            <a:lvl1pPr eaLnBrk="1" fontAlgn="auto" hangingPunct="1">
              <a:spcBef>
                <a:spcPts val="0"/>
              </a:spcBef>
              <a:spcAft>
                <a:spcPts val="0"/>
              </a:spcAft>
              <a:defRPr>
                <a:latin typeface="+mn-lt"/>
              </a:defRPr>
            </a:lvl1pPr>
          </a:lstStyle>
          <a:p>
            <a:pPr>
              <a:defRPr/>
            </a:pPr>
            <a:fld id="{89D29072-4ED9-4B8E-A8A6-62848E61103A}" type="datetime1">
              <a:rPr lang="en-US"/>
              <a:pPr>
                <a:defRPr/>
              </a:pPr>
              <a:t>6/24/2022</a:t>
            </a:fld>
            <a:endParaRPr lang="en-US"/>
          </a:p>
        </p:txBody>
      </p:sp>
      <p:sp>
        <p:nvSpPr>
          <p:cNvPr id="4" name="Footer Placeholder 3">
            <a:extLst>
              <a:ext uri="{FF2B5EF4-FFF2-40B4-BE49-F238E27FC236}">
                <a16:creationId xmlns:a16="http://schemas.microsoft.com/office/drawing/2014/main" id="{49C30590-72CE-4A44-B3B4-25324D95CBCA}"/>
              </a:ext>
            </a:extLst>
          </p:cNvPr>
          <p:cNvSpPr>
            <a:spLocks noGrp="1"/>
          </p:cNvSpPr>
          <p:nvPr>
            <p:ph type="ftr" sz="quarter" idx="11"/>
          </p:nvPr>
        </p:nvSpPr>
        <p:spPr>
          <a:xfrm>
            <a:off x="2504144" y="9910488"/>
            <a:ext cx="2551390" cy="568859"/>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5CC5A1AB-145A-4E9E-AD53-B080123B8D80}"/>
              </a:ext>
            </a:extLst>
          </p:cNvPr>
          <p:cNvSpPr>
            <a:spLocks noGrp="1"/>
          </p:cNvSpPr>
          <p:nvPr>
            <p:ph type="sldNum" sz="quarter" idx="12"/>
          </p:nvPr>
        </p:nvSpPr>
        <p:spPr>
          <a:xfrm>
            <a:off x="5339021" y="9910488"/>
            <a:ext cx="1700927" cy="568859"/>
          </a:xfrm>
          <a:prstGeom prst="rect">
            <a:avLst/>
          </a:prstGeom>
        </p:spPr>
        <p:txBody>
          <a:bodyPr/>
          <a:lstStyle>
            <a:lvl1pPr eaLnBrk="1" fontAlgn="auto" hangingPunct="1">
              <a:spcBef>
                <a:spcPts val="0"/>
              </a:spcBef>
              <a:spcAft>
                <a:spcPts val="0"/>
              </a:spcAft>
              <a:defRPr>
                <a:latin typeface="+mn-lt"/>
              </a:defRPr>
            </a:lvl1pPr>
          </a:lstStyle>
          <a:p>
            <a:pPr>
              <a:defRPr/>
            </a:pPr>
            <a:fld id="{27B1E72E-A4BF-4C93-AAC1-C75B4D17CBA3}" type="slidenum">
              <a:rPr lang="en-US"/>
              <a:pPr>
                <a:defRPr/>
              </a:pPr>
              <a:t>‹#›</a:t>
            </a:fld>
            <a:endParaRPr lang="en-US"/>
          </a:p>
        </p:txBody>
      </p:sp>
      <p:grpSp>
        <p:nvGrpSpPr>
          <p:cNvPr id="6" name="Group 5">
            <a:extLst>
              <a:ext uri="{FF2B5EF4-FFF2-40B4-BE49-F238E27FC236}">
                <a16:creationId xmlns:a16="http://schemas.microsoft.com/office/drawing/2014/main" id="{766DE70A-FA0C-62EA-9AEE-3933C7A8432E}"/>
              </a:ext>
            </a:extLst>
          </p:cNvPr>
          <p:cNvGrpSpPr/>
          <p:nvPr userDrawn="1"/>
        </p:nvGrpSpPr>
        <p:grpSpPr>
          <a:xfrm>
            <a:off x="151385" y="172744"/>
            <a:ext cx="4193368" cy="10298382"/>
            <a:chOff x="137333" y="160048"/>
            <a:chExt cx="3804148" cy="9541485"/>
          </a:xfrm>
        </p:grpSpPr>
        <p:pic>
          <p:nvPicPr>
            <p:cNvPr id="7" name="Picture 6">
              <a:extLst>
                <a:ext uri="{FF2B5EF4-FFF2-40B4-BE49-F238E27FC236}">
                  <a16:creationId xmlns:a16="http://schemas.microsoft.com/office/drawing/2014/main" id="{47F29681-6BAC-333F-CB2B-072CA29D98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7333" y="160048"/>
              <a:ext cx="1050139" cy="323850"/>
            </a:xfrm>
            <a:prstGeom prst="rect">
              <a:avLst/>
            </a:prstGeom>
            <a:noFill/>
            <a:ln>
              <a:noFill/>
            </a:ln>
          </p:spPr>
        </p:pic>
        <p:pic>
          <p:nvPicPr>
            <p:cNvPr id="8" name="Picture 7">
              <a:hlinkClick r:id="rId3"/>
              <a:extLst>
                <a:ext uri="{FF2B5EF4-FFF2-40B4-BE49-F238E27FC236}">
                  <a16:creationId xmlns:a16="http://schemas.microsoft.com/office/drawing/2014/main" id="{68FE7DE9-4D54-A399-E2E2-016FD3FABA0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79151" y="9580025"/>
              <a:ext cx="862330" cy="118745"/>
            </a:xfrm>
            <a:prstGeom prst="rect">
              <a:avLst/>
            </a:prstGeom>
            <a:noFill/>
            <a:ln>
              <a:noFill/>
            </a:ln>
          </p:spPr>
        </p:pic>
        <p:pic>
          <p:nvPicPr>
            <p:cNvPr id="9" name="Picture 8">
              <a:extLst>
                <a:ext uri="{FF2B5EF4-FFF2-40B4-BE49-F238E27FC236}">
                  <a16:creationId xmlns:a16="http://schemas.microsoft.com/office/drawing/2014/main" id="{FA15AF5E-5BFA-DB63-6410-E5408531684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7523" y="9582788"/>
              <a:ext cx="1490980" cy="118745"/>
            </a:xfrm>
            <a:prstGeom prst="rect">
              <a:avLst/>
            </a:prstGeom>
            <a:noFill/>
            <a:ln>
              <a:noFill/>
            </a:ln>
          </p:spPr>
        </p:pic>
      </p:grpSp>
      <p:sp>
        <p:nvSpPr>
          <p:cNvPr id="10" name="TextBox 9">
            <a:extLst>
              <a:ext uri="{FF2B5EF4-FFF2-40B4-BE49-F238E27FC236}">
                <a16:creationId xmlns:a16="http://schemas.microsoft.com/office/drawing/2014/main" id="{E601272D-FFE9-A4A4-C396-A7108A8A53DB}"/>
              </a:ext>
            </a:extLst>
          </p:cNvPr>
          <p:cNvSpPr txBox="1"/>
          <p:nvPr userDrawn="1"/>
        </p:nvSpPr>
        <p:spPr>
          <a:xfrm>
            <a:off x="5844698" y="10288645"/>
            <a:ext cx="1027393" cy="230832"/>
          </a:xfrm>
          <a:prstGeom prst="rect">
            <a:avLst/>
          </a:prstGeom>
          <a:noFill/>
        </p:spPr>
        <p:txBody>
          <a:bodyPr wrap="square" rtlCol="0">
            <a:spAutoFit/>
          </a:bodyPr>
          <a:lstStyle/>
          <a:p>
            <a:pPr algn="r"/>
            <a:r>
              <a:rPr lang="en-GB" sz="900" b="0" dirty="0">
                <a:solidFill>
                  <a:srgbClr val="082245"/>
                </a:solidFill>
                <a:latin typeface="ACP" pitchFamily="2" charset="0"/>
              </a:rPr>
              <a:t>LB </a:t>
            </a:r>
            <a:r>
              <a:rPr lang="en-US" sz="800" b="0" dirty="0">
                <a:solidFill>
                  <a:srgbClr val="082245"/>
                </a:solidFill>
                <a:latin typeface="ACP" pitchFamily="2" charset="0"/>
              </a:rPr>
              <a:t>|</a:t>
            </a:r>
            <a:r>
              <a:rPr lang="ro-RO" sz="800" b="0" dirty="0">
                <a:solidFill>
                  <a:srgbClr val="082245"/>
                </a:solidFill>
                <a:latin typeface="ACP" pitchFamily="2" charset="0"/>
              </a:rPr>
              <a:t> </a:t>
            </a:r>
            <a:fld id="{18D8E4C3-A70E-4287-A50F-26BC3DF5D975}" type="slidenum">
              <a:rPr lang="ro-RO" sz="800" b="0" smtClean="0">
                <a:solidFill>
                  <a:srgbClr val="082245"/>
                </a:solidFill>
                <a:latin typeface="ACP" pitchFamily="2" charset="0"/>
              </a:rPr>
              <a:t>‹#›</a:t>
            </a:fld>
            <a:endParaRPr lang="en-US" sz="850" b="0" dirty="0">
              <a:solidFill>
                <a:srgbClr val="082245"/>
              </a:solidFill>
              <a:latin typeface="ACP" pitchFamily="2" charset="0"/>
            </a:endParaRPr>
          </a:p>
        </p:txBody>
      </p:sp>
    </p:spTree>
    <p:extLst>
      <p:ext uri="{BB962C8B-B14F-4D97-AF65-F5344CB8AC3E}">
        <p14:creationId xmlns:p14="http://schemas.microsoft.com/office/powerpoint/2010/main" val="891091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FD6AD9-96A0-0511-1F90-CB3FC92C39E3}"/>
              </a:ext>
            </a:extLst>
          </p:cNvPr>
          <p:cNvGrpSpPr/>
          <p:nvPr userDrawn="1"/>
        </p:nvGrpSpPr>
        <p:grpSpPr>
          <a:xfrm>
            <a:off x="151385" y="172744"/>
            <a:ext cx="4193368" cy="10298382"/>
            <a:chOff x="137333" y="160048"/>
            <a:chExt cx="3804148" cy="9541485"/>
          </a:xfrm>
        </p:grpSpPr>
        <p:pic>
          <p:nvPicPr>
            <p:cNvPr id="3" name="Picture 2">
              <a:extLst>
                <a:ext uri="{FF2B5EF4-FFF2-40B4-BE49-F238E27FC236}">
                  <a16:creationId xmlns:a16="http://schemas.microsoft.com/office/drawing/2014/main" id="{3F902BEE-478C-8FBE-7481-8B5777A596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7333" y="160048"/>
              <a:ext cx="1050139" cy="323850"/>
            </a:xfrm>
            <a:prstGeom prst="rect">
              <a:avLst/>
            </a:prstGeom>
            <a:noFill/>
            <a:ln>
              <a:noFill/>
            </a:ln>
          </p:spPr>
        </p:pic>
        <p:pic>
          <p:nvPicPr>
            <p:cNvPr id="4" name="Picture 3">
              <a:hlinkClick r:id="rId3"/>
              <a:extLst>
                <a:ext uri="{FF2B5EF4-FFF2-40B4-BE49-F238E27FC236}">
                  <a16:creationId xmlns:a16="http://schemas.microsoft.com/office/drawing/2014/main" id="{62F00C8E-98E6-0596-EC9F-2A8C357A0B2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79151" y="9580025"/>
              <a:ext cx="862330" cy="118745"/>
            </a:xfrm>
            <a:prstGeom prst="rect">
              <a:avLst/>
            </a:prstGeom>
            <a:noFill/>
            <a:ln>
              <a:noFill/>
            </a:ln>
          </p:spPr>
        </p:pic>
        <p:pic>
          <p:nvPicPr>
            <p:cNvPr id="5" name="Picture 4">
              <a:extLst>
                <a:ext uri="{FF2B5EF4-FFF2-40B4-BE49-F238E27FC236}">
                  <a16:creationId xmlns:a16="http://schemas.microsoft.com/office/drawing/2014/main" id="{89F09AE3-09B8-B54A-0FD5-EF4F08F1495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7523" y="9582788"/>
              <a:ext cx="1490980" cy="118745"/>
            </a:xfrm>
            <a:prstGeom prst="rect">
              <a:avLst/>
            </a:prstGeom>
            <a:noFill/>
            <a:ln>
              <a:noFill/>
            </a:ln>
          </p:spPr>
        </p:pic>
      </p:grpSp>
      <p:sp>
        <p:nvSpPr>
          <p:cNvPr id="6" name="TextBox 5">
            <a:extLst>
              <a:ext uri="{FF2B5EF4-FFF2-40B4-BE49-F238E27FC236}">
                <a16:creationId xmlns:a16="http://schemas.microsoft.com/office/drawing/2014/main" id="{9E97637E-D0D3-8866-47B6-7A794842E1DE}"/>
              </a:ext>
            </a:extLst>
          </p:cNvPr>
          <p:cNvSpPr txBox="1"/>
          <p:nvPr userDrawn="1"/>
        </p:nvSpPr>
        <p:spPr>
          <a:xfrm>
            <a:off x="5844698" y="10288645"/>
            <a:ext cx="1027393" cy="230832"/>
          </a:xfrm>
          <a:prstGeom prst="rect">
            <a:avLst/>
          </a:prstGeom>
          <a:noFill/>
        </p:spPr>
        <p:txBody>
          <a:bodyPr wrap="square" rtlCol="0">
            <a:spAutoFit/>
          </a:bodyPr>
          <a:lstStyle/>
          <a:p>
            <a:pPr algn="r"/>
            <a:r>
              <a:rPr lang="en-GB" sz="900" b="0" dirty="0">
                <a:solidFill>
                  <a:srgbClr val="082245"/>
                </a:solidFill>
                <a:latin typeface="ACP" pitchFamily="2" charset="0"/>
              </a:rPr>
              <a:t>LB </a:t>
            </a:r>
            <a:r>
              <a:rPr lang="en-US" sz="800" b="0" dirty="0">
                <a:solidFill>
                  <a:srgbClr val="082245"/>
                </a:solidFill>
                <a:latin typeface="ACP" pitchFamily="2" charset="0"/>
              </a:rPr>
              <a:t>|</a:t>
            </a:r>
            <a:r>
              <a:rPr lang="ro-RO" sz="800" b="0" dirty="0">
                <a:solidFill>
                  <a:srgbClr val="082245"/>
                </a:solidFill>
                <a:latin typeface="ACP" pitchFamily="2" charset="0"/>
              </a:rPr>
              <a:t> </a:t>
            </a:r>
            <a:fld id="{18D8E4C3-A70E-4287-A50F-26BC3DF5D975}" type="slidenum">
              <a:rPr lang="ro-RO" sz="800" b="0" smtClean="0">
                <a:solidFill>
                  <a:srgbClr val="082245"/>
                </a:solidFill>
                <a:latin typeface="ACP" pitchFamily="2" charset="0"/>
              </a:rPr>
              <a:t>‹#›</a:t>
            </a:fld>
            <a:endParaRPr lang="en-US" sz="850" b="0" dirty="0">
              <a:solidFill>
                <a:srgbClr val="082245"/>
              </a:solidFill>
              <a:latin typeface="ACP" pitchFamily="2" charset="0"/>
            </a:endParaRPr>
          </a:p>
        </p:txBody>
      </p:sp>
    </p:spTree>
    <p:extLst>
      <p:ext uri="{BB962C8B-B14F-4D97-AF65-F5344CB8AC3E}">
        <p14:creationId xmlns:p14="http://schemas.microsoft.com/office/powerpoint/2010/main" val="127151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3" cy="2494756"/>
          </a:xfrm>
        </p:spPr>
        <p:txBody>
          <a:bodyPr anchor="b"/>
          <a:lstStyle>
            <a:lvl1pPr>
              <a:defRPr sz="2590"/>
            </a:lvl1pPr>
          </a:lstStyle>
          <a:p>
            <a:r>
              <a:rPr lang="en-US"/>
              <a:t>Click to edit Master title style</a:t>
            </a:r>
            <a:endParaRPr lang="en-US" dirty="0"/>
          </a:p>
        </p:txBody>
      </p:sp>
      <p:sp>
        <p:nvSpPr>
          <p:cNvPr id="3" name="Content Placeholder 2"/>
          <p:cNvSpPr>
            <a:spLocks noGrp="1"/>
          </p:cNvSpPr>
          <p:nvPr>
            <p:ph idx="1"/>
          </p:nvPr>
        </p:nvSpPr>
        <p:spPr>
          <a:xfrm>
            <a:off x="3213847" y="1539426"/>
            <a:ext cx="3827086" cy="7598118"/>
          </a:xfrm>
        </p:spPr>
        <p:txBody>
          <a:bodyPr/>
          <a:lstStyle>
            <a:lvl1pPr>
              <a:defRPr sz="2590"/>
            </a:lvl1pPr>
            <a:lvl2pPr>
              <a:defRPr sz="2267"/>
            </a:lvl2pPr>
            <a:lvl3pPr>
              <a:defRPr sz="1943"/>
            </a:lvl3pPr>
            <a:lvl4pPr>
              <a:defRPr sz="1619"/>
            </a:lvl4pPr>
            <a:lvl5pPr>
              <a:defRPr sz="1619"/>
            </a:lvl5pPr>
            <a:lvl6pPr>
              <a:defRPr sz="1619"/>
            </a:lvl6pPr>
            <a:lvl7pPr>
              <a:defRPr sz="1619"/>
            </a:lvl7pPr>
            <a:lvl8pPr>
              <a:defRPr sz="1619"/>
            </a:lvl8pPr>
            <a:lvl9pPr>
              <a:defRPr sz="16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3" cy="5942372"/>
          </a:xfrm>
        </p:spPr>
        <p:txBody>
          <a:bodyPr/>
          <a:lstStyle>
            <a:lvl1pPr marL="0" indent="0">
              <a:buNone/>
              <a:defRPr sz="1295"/>
            </a:lvl1pPr>
            <a:lvl2pPr marL="370092" indent="0">
              <a:buNone/>
              <a:defRPr sz="1133"/>
            </a:lvl2pPr>
            <a:lvl3pPr marL="740184" indent="0">
              <a:buNone/>
              <a:defRPr sz="971"/>
            </a:lvl3pPr>
            <a:lvl4pPr marL="1110276" indent="0">
              <a:buNone/>
              <a:defRPr sz="809"/>
            </a:lvl4pPr>
            <a:lvl5pPr marL="1480368" indent="0">
              <a:buNone/>
              <a:defRPr sz="809"/>
            </a:lvl5pPr>
            <a:lvl6pPr marL="1850460" indent="0">
              <a:buNone/>
              <a:defRPr sz="809"/>
            </a:lvl6pPr>
            <a:lvl7pPr marL="2220552" indent="0">
              <a:buNone/>
              <a:defRPr sz="809"/>
            </a:lvl7pPr>
            <a:lvl8pPr marL="2590644" indent="0">
              <a:buNone/>
              <a:defRPr sz="809"/>
            </a:lvl8pPr>
            <a:lvl9pPr marL="2960736" indent="0">
              <a:buNone/>
              <a:defRPr sz="809"/>
            </a:lvl9pPr>
          </a:lstStyle>
          <a:p>
            <a:pPr lvl="0"/>
            <a:r>
              <a:rPr lang="en-US"/>
              <a:t>Click to edit Master text styles</a:t>
            </a:r>
          </a:p>
        </p:txBody>
      </p:sp>
      <p:sp>
        <p:nvSpPr>
          <p:cNvPr id="5" name="Date Placeholder 4">
            <a:extLst>
              <a:ext uri="{FF2B5EF4-FFF2-40B4-BE49-F238E27FC236}">
                <a16:creationId xmlns:a16="http://schemas.microsoft.com/office/drawing/2014/main" id="{C62EA00A-E07A-499A-B6A7-F02E7C1BA904}"/>
              </a:ext>
            </a:extLst>
          </p:cNvPr>
          <p:cNvSpPr>
            <a:spLocks noGrp="1"/>
          </p:cNvSpPr>
          <p:nvPr>
            <p:ph type="dt" sz="half" idx="10"/>
          </p:nvPr>
        </p:nvSpPr>
        <p:spPr>
          <a:xfrm>
            <a:off x="519728" y="9910488"/>
            <a:ext cx="1700927" cy="568859"/>
          </a:xfrm>
          <a:prstGeom prst="rect">
            <a:avLst/>
          </a:prstGeom>
        </p:spPr>
        <p:txBody>
          <a:bodyPr/>
          <a:lstStyle>
            <a:lvl1pPr eaLnBrk="1" fontAlgn="auto" hangingPunct="1">
              <a:spcBef>
                <a:spcPts val="0"/>
              </a:spcBef>
              <a:spcAft>
                <a:spcPts val="0"/>
              </a:spcAft>
              <a:defRPr>
                <a:latin typeface="+mn-lt"/>
              </a:defRPr>
            </a:lvl1pPr>
          </a:lstStyle>
          <a:p>
            <a:pPr>
              <a:defRPr/>
            </a:pPr>
            <a:fld id="{A2F2C507-D039-425B-8F38-2F5A34D176A4}" type="datetime1">
              <a:rPr lang="en-US"/>
              <a:pPr>
                <a:defRPr/>
              </a:pPr>
              <a:t>6/24/2022</a:t>
            </a:fld>
            <a:endParaRPr lang="en-US"/>
          </a:p>
        </p:txBody>
      </p:sp>
      <p:sp>
        <p:nvSpPr>
          <p:cNvPr id="6" name="Footer Placeholder 5">
            <a:extLst>
              <a:ext uri="{FF2B5EF4-FFF2-40B4-BE49-F238E27FC236}">
                <a16:creationId xmlns:a16="http://schemas.microsoft.com/office/drawing/2014/main" id="{01790EB0-2DC0-4766-B9C7-38CBF4AF4C1E}"/>
              </a:ext>
            </a:extLst>
          </p:cNvPr>
          <p:cNvSpPr>
            <a:spLocks noGrp="1"/>
          </p:cNvSpPr>
          <p:nvPr>
            <p:ph type="ftr" sz="quarter" idx="11"/>
          </p:nvPr>
        </p:nvSpPr>
        <p:spPr>
          <a:xfrm>
            <a:off x="2504144" y="9910488"/>
            <a:ext cx="2551390" cy="568859"/>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33B2847E-94EE-4818-BECA-71598B7A4292}"/>
              </a:ext>
            </a:extLst>
          </p:cNvPr>
          <p:cNvSpPr>
            <a:spLocks noGrp="1"/>
          </p:cNvSpPr>
          <p:nvPr>
            <p:ph type="sldNum" sz="quarter" idx="12"/>
          </p:nvPr>
        </p:nvSpPr>
        <p:spPr>
          <a:xfrm>
            <a:off x="5339021" y="9910488"/>
            <a:ext cx="1700927" cy="568859"/>
          </a:xfrm>
          <a:prstGeom prst="rect">
            <a:avLst/>
          </a:prstGeom>
        </p:spPr>
        <p:txBody>
          <a:bodyPr/>
          <a:lstStyle>
            <a:lvl1pPr eaLnBrk="1" fontAlgn="auto" hangingPunct="1">
              <a:spcBef>
                <a:spcPts val="0"/>
              </a:spcBef>
              <a:spcAft>
                <a:spcPts val="0"/>
              </a:spcAft>
              <a:defRPr>
                <a:latin typeface="+mn-lt"/>
              </a:defRPr>
            </a:lvl1pPr>
          </a:lstStyle>
          <a:p>
            <a:pPr>
              <a:defRPr/>
            </a:pPr>
            <a:fld id="{67764F59-7410-4E41-8F3C-CD5969D80901}" type="slidenum">
              <a:rPr lang="en-US"/>
              <a:pPr>
                <a:defRPr/>
              </a:pPr>
              <a:t>‹#›</a:t>
            </a:fld>
            <a:endParaRPr lang="en-US"/>
          </a:p>
        </p:txBody>
      </p:sp>
      <p:grpSp>
        <p:nvGrpSpPr>
          <p:cNvPr id="8" name="Group 7">
            <a:extLst>
              <a:ext uri="{FF2B5EF4-FFF2-40B4-BE49-F238E27FC236}">
                <a16:creationId xmlns:a16="http://schemas.microsoft.com/office/drawing/2014/main" id="{7AD7C433-40EF-2899-2661-1B570B795FC1}"/>
              </a:ext>
            </a:extLst>
          </p:cNvPr>
          <p:cNvGrpSpPr/>
          <p:nvPr userDrawn="1"/>
        </p:nvGrpSpPr>
        <p:grpSpPr>
          <a:xfrm>
            <a:off x="151385" y="172744"/>
            <a:ext cx="4193368" cy="10298382"/>
            <a:chOff x="137333" y="160048"/>
            <a:chExt cx="3804148" cy="9541485"/>
          </a:xfrm>
        </p:grpSpPr>
        <p:pic>
          <p:nvPicPr>
            <p:cNvPr id="9" name="Picture 8">
              <a:extLst>
                <a:ext uri="{FF2B5EF4-FFF2-40B4-BE49-F238E27FC236}">
                  <a16:creationId xmlns:a16="http://schemas.microsoft.com/office/drawing/2014/main" id="{CEE4115D-11B0-BEB2-4CF8-4540236296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7333" y="160048"/>
              <a:ext cx="1050139" cy="323850"/>
            </a:xfrm>
            <a:prstGeom prst="rect">
              <a:avLst/>
            </a:prstGeom>
            <a:noFill/>
            <a:ln>
              <a:noFill/>
            </a:ln>
          </p:spPr>
        </p:pic>
        <p:pic>
          <p:nvPicPr>
            <p:cNvPr id="10" name="Picture 9">
              <a:hlinkClick r:id="rId3"/>
              <a:extLst>
                <a:ext uri="{FF2B5EF4-FFF2-40B4-BE49-F238E27FC236}">
                  <a16:creationId xmlns:a16="http://schemas.microsoft.com/office/drawing/2014/main" id="{35822F1A-57AB-7E2D-12F6-5E47A4853BF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79151" y="9580025"/>
              <a:ext cx="862330" cy="118745"/>
            </a:xfrm>
            <a:prstGeom prst="rect">
              <a:avLst/>
            </a:prstGeom>
            <a:noFill/>
            <a:ln>
              <a:noFill/>
            </a:ln>
          </p:spPr>
        </p:pic>
        <p:pic>
          <p:nvPicPr>
            <p:cNvPr id="11" name="Picture 10">
              <a:extLst>
                <a:ext uri="{FF2B5EF4-FFF2-40B4-BE49-F238E27FC236}">
                  <a16:creationId xmlns:a16="http://schemas.microsoft.com/office/drawing/2014/main" id="{097E212F-15B6-3FAA-543D-6FF731FFD96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7523" y="9582788"/>
              <a:ext cx="1490980" cy="118745"/>
            </a:xfrm>
            <a:prstGeom prst="rect">
              <a:avLst/>
            </a:prstGeom>
            <a:noFill/>
            <a:ln>
              <a:noFill/>
            </a:ln>
          </p:spPr>
        </p:pic>
      </p:grpSp>
      <p:sp>
        <p:nvSpPr>
          <p:cNvPr id="12" name="TextBox 11">
            <a:extLst>
              <a:ext uri="{FF2B5EF4-FFF2-40B4-BE49-F238E27FC236}">
                <a16:creationId xmlns:a16="http://schemas.microsoft.com/office/drawing/2014/main" id="{6D160BCE-3B23-8B4E-B530-BAF599FD8644}"/>
              </a:ext>
            </a:extLst>
          </p:cNvPr>
          <p:cNvSpPr txBox="1"/>
          <p:nvPr userDrawn="1"/>
        </p:nvSpPr>
        <p:spPr>
          <a:xfrm>
            <a:off x="5844698" y="10288645"/>
            <a:ext cx="1027393" cy="230832"/>
          </a:xfrm>
          <a:prstGeom prst="rect">
            <a:avLst/>
          </a:prstGeom>
          <a:noFill/>
        </p:spPr>
        <p:txBody>
          <a:bodyPr wrap="square" rtlCol="0">
            <a:spAutoFit/>
          </a:bodyPr>
          <a:lstStyle/>
          <a:p>
            <a:pPr algn="r"/>
            <a:r>
              <a:rPr lang="en-GB" sz="900" b="0" dirty="0">
                <a:solidFill>
                  <a:srgbClr val="082245"/>
                </a:solidFill>
                <a:latin typeface="ACP" pitchFamily="2" charset="0"/>
              </a:rPr>
              <a:t>LB </a:t>
            </a:r>
            <a:r>
              <a:rPr lang="en-US" sz="800" b="0" dirty="0">
                <a:solidFill>
                  <a:srgbClr val="082245"/>
                </a:solidFill>
                <a:latin typeface="ACP" pitchFamily="2" charset="0"/>
              </a:rPr>
              <a:t>|</a:t>
            </a:r>
            <a:r>
              <a:rPr lang="ro-RO" sz="800" b="0" dirty="0">
                <a:solidFill>
                  <a:srgbClr val="082245"/>
                </a:solidFill>
                <a:latin typeface="ACP" pitchFamily="2" charset="0"/>
              </a:rPr>
              <a:t> </a:t>
            </a:r>
            <a:fld id="{18D8E4C3-A70E-4287-A50F-26BC3DF5D975}" type="slidenum">
              <a:rPr lang="ro-RO" sz="800" b="0" smtClean="0">
                <a:solidFill>
                  <a:srgbClr val="082245"/>
                </a:solidFill>
                <a:latin typeface="ACP" pitchFamily="2" charset="0"/>
              </a:rPr>
              <a:t>‹#›</a:t>
            </a:fld>
            <a:endParaRPr lang="en-US" sz="850" b="0" dirty="0">
              <a:solidFill>
                <a:srgbClr val="082245"/>
              </a:solidFill>
              <a:latin typeface="ACP" pitchFamily="2" charset="0"/>
            </a:endParaRPr>
          </a:p>
        </p:txBody>
      </p:sp>
    </p:spTree>
    <p:extLst>
      <p:ext uri="{BB962C8B-B14F-4D97-AF65-F5344CB8AC3E}">
        <p14:creationId xmlns:p14="http://schemas.microsoft.com/office/powerpoint/2010/main" val="4291762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3" cy="2494756"/>
          </a:xfrm>
        </p:spPr>
        <p:txBody>
          <a:bodyPr anchor="b"/>
          <a:lstStyle>
            <a:lvl1pPr>
              <a:defRPr sz="2590"/>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6"/>
            <a:ext cx="3827086" cy="7598118"/>
          </a:xfrm>
        </p:spPr>
        <p:txBody>
          <a:bodyPr rtlCol="0">
            <a:normAutofit/>
          </a:bodyPr>
          <a:lstStyle>
            <a:lvl1pPr marL="0" indent="0">
              <a:buNone/>
              <a:defRPr sz="2590"/>
            </a:lvl1pPr>
            <a:lvl2pPr marL="370092" indent="0">
              <a:buNone/>
              <a:defRPr sz="2267"/>
            </a:lvl2pPr>
            <a:lvl3pPr marL="740184" indent="0">
              <a:buNone/>
              <a:defRPr sz="1943"/>
            </a:lvl3pPr>
            <a:lvl4pPr marL="1110276" indent="0">
              <a:buNone/>
              <a:defRPr sz="1619"/>
            </a:lvl4pPr>
            <a:lvl5pPr marL="1480368" indent="0">
              <a:buNone/>
              <a:defRPr sz="1619"/>
            </a:lvl5pPr>
            <a:lvl6pPr marL="1850460" indent="0">
              <a:buNone/>
              <a:defRPr sz="1619"/>
            </a:lvl6pPr>
            <a:lvl7pPr marL="2220552" indent="0">
              <a:buNone/>
              <a:defRPr sz="1619"/>
            </a:lvl7pPr>
            <a:lvl8pPr marL="2590644" indent="0">
              <a:buNone/>
              <a:defRPr sz="1619"/>
            </a:lvl8pPr>
            <a:lvl9pPr marL="2960736" indent="0">
              <a:buNone/>
              <a:defRPr sz="1619"/>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20712" y="3207544"/>
            <a:ext cx="2438193" cy="5942372"/>
          </a:xfrm>
        </p:spPr>
        <p:txBody>
          <a:bodyPr/>
          <a:lstStyle>
            <a:lvl1pPr marL="0" indent="0">
              <a:buNone/>
              <a:defRPr sz="1295"/>
            </a:lvl1pPr>
            <a:lvl2pPr marL="370092" indent="0">
              <a:buNone/>
              <a:defRPr sz="1133"/>
            </a:lvl2pPr>
            <a:lvl3pPr marL="740184" indent="0">
              <a:buNone/>
              <a:defRPr sz="971"/>
            </a:lvl3pPr>
            <a:lvl4pPr marL="1110276" indent="0">
              <a:buNone/>
              <a:defRPr sz="809"/>
            </a:lvl4pPr>
            <a:lvl5pPr marL="1480368" indent="0">
              <a:buNone/>
              <a:defRPr sz="809"/>
            </a:lvl5pPr>
            <a:lvl6pPr marL="1850460" indent="0">
              <a:buNone/>
              <a:defRPr sz="809"/>
            </a:lvl6pPr>
            <a:lvl7pPr marL="2220552" indent="0">
              <a:buNone/>
              <a:defRPr sz="809"/>
            </a:lvl7pPr>
            <a:lvl8pPr marL="2590644" indent="0">
              <a:buNone/>
              <a:defRPr sz="809"/>
            </a:lvl8pPr>
            <a:lvl9pPr marL="2960736" indent="0">
              <a:buNone/>
              <a:defRPr sz="809"/>
            </a:lvl9pPr>
          </a:lstStyle>
          <a:p>
            <a:pPr lvl="0"/>
            <a:r>
              <a:rPr lang="en-US"/>
              <a:t>Click to edit Master text styles</a:t>
            </a:r>
          </a:p>
        </p:txBody>
      </p:sp>
      <p:sp>
        <p:nvSpPr>
          <p:cNvPr id="5" name="Date Placeholder 4">
            <a:extLst>
              <a:ext uri="{FF2B5EF4-FFF2-40B4-BE49-F238E27FC236}">
                <a16:creationId xmlns:a16="http://schemas.microsoft.com/office/drawing/2014/main" id="{5A0E9961-55EC-4ED8-BF07-2C38CD4FC732}"/>
              </a:ext>
            </a:extLst>
          </p:cNvPr>
          <p:cNvSpPr>
            <a:spLocks noGrp="1"/>
          </p:cNvSpPr>
          <p:nvPr>
            <p:ph type="dt" sz="half" idx="10"/>
          </p:nvPr>
        </p:nvSpPr>
        <p:spPr>
          <a:xfrm>
            <a:off x="519728" y="9910488"/>
            <a:ext cx="1700927" cy="568859"/>
          </a:xfrm>
          <a:prstGeom prst="rect">
            <a:avLst/>
          </a:prstGeom>
        </p:spPr>
        <p:txBody>
          <a:bodyPr/>
          <a:lstStyle>
            <a:lvl1pPr eaLnBrk="1" fontAlgn="auto" hangingPunct="1">
              <a:spcBef>
                <a:spcPts val="0"/>
              </a:spcBef>
              <a:spcAft>
                <a:spcPts val="0"/>
              </a:spcAft>
              <a:defRPr>
                <a:latin typeface="+mn-lt"/>
              </a:defRPr>
            </a:lvl1pPr>
          </a:lstStyle>
          <a:p>
            <a:pPr>
              <a:defRPr/>
            </a:pPr>
            <a:fld id="{95D19D89-4A47-4A86-800C-15F7BDB248BD}" type="datetime1">
              <a:rPr lang="en-US"/>
              <a:pPr>
                <a:defRPr/>
              </a:pPr>
              <a:t>6/24/2022</a:t>
            </a:fld>
            <a:endParaRPr lang="en-US"/>
          </a:p>
        </p:txBody>
      </p:sp>
      <p:sp>
        <p:nvSpPr>
          <p:cNvPr id="6" name="Footer Placeholder 5">
            <a:extLst>
              <a:ext uri="{FF2B5EF4-FFF2-40B4-BE49-F238E27FC236}">
                <a16:creationId xmlns:a16="http://schemas.microsoft.com/office/drawing/2014/main" id="{1B4D684F-F0DF-45E7-890D-16E8AFA67D08}"/>
              </a:ext>
            </a:extLst>
          </p:cNvPr>
          <p:cNvSpPr>
            <a:spLocks noGrp="1"/>
          </p:cNvSpPr>
          <p:nvPr>
            <p:ph type="ftr" sz="quarter" idx="11"/>
          </p:nvPr>
        </p:nvSpPr>
        <p:spPr>
          <a:xfrm>
            <a:off x="2504144" y="9910488"/>
            <a:ext cx="2551390" cy="568859"/>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7E4A22A2-0FE6-434C-83CD-1663EC28FA0D}"/>
              </a:ext>
            </a:extLst>
          </p:cNvPr>
          <p:cNvSpPr>
            <a:spLocks noGrp="1"/>
          </p:cNvSpPr>
          <p:nvPr>
            <p:ph type="sldNum" sz="quarter" idx="12"/>
          </p:nvPr>
        </p:nvSpPr>
        <p:spPr>
          <a:xfrm>
            <a:off x="5339021" y="9910488"/>
            <a:ext cx="1700927" cy="568859"/>
          </a:xfrm>
          <a:prstGeom prst="rect">
            <a:avLst/>
          </a:prstGeom>
        </p:spPr>
        <p:txBody>
          <a:bodyPr/>
          <a:lstStyle>
            <a:lvl1pPr eaLnBrk="1" fontAlgn="auto" hangingPunct="1">
              <a:spcBef>
                <a:spcPts val="0"/>
              </a:spcBef>
              <a:spcAft>
                <a:spcPts val="0"/>
              </a:spcAft>
              <a:defRPr>
                <a:latin typeface="+mn-lt"/>
              </a:defRPr>
            </a:lvl1pPr>
          </a:lstStyle>
          <a:p>
            <a:pPr>
              <a:defRPr/>
            </a:pPr>
            <a:fld id="{B0EB1BE3-38CC-4396-B4E6-928DBB91D4C0}" type="slidenum">
              <a:rPr lang="en-US"/>
              <a:pPr>
                <a:defRPr/>
              </a:pPr>
              <a:t>‹#›</a:t>
            </a:fld>
            <a:endParaRPr lang="en-US"/>
          </a:p>
        </p:txBody>
      </p:sp>
      <p:grpSp>
        <p:nvGrpSpPr>
          <p:cNvPr id="8" name="Group 7">
            <a:extLst>
              <a:ext uri="{FF2B5EF4-FFF2-40B4-BE49-F238E27FC236}">
                <a16:creationId xmlns:a16="http://schemas.microsoft.com/office/drawing/2014/main" id="{78FB77D6-91FA-AD49-17C0-EC81C594E9B2}"/>
              </a:ext>
            </a:extLst>
          </p:cNvPr>
          <p:cNvGrpSpPr/>
          <p:nvPr userDrawn="1"/>
        </p:nvGrpSpPr>
        <p:grpSpPr>
          <a:xfrm>
            <a:off x="151385" y="172744"/>
            <a:ext cx="4193368" cy="10298382"/>
            <a:chOff x="137333" y="160048"/>
            <a:chExt cx="3804148" cy="9541485"/>
          </a:xfrm>
        </p:grpSpPr>
        <p:pic>
          <p:nvPicPr>
            <p:cNvPr id="9" name="Picture 8">
              <a:extLst>
                <a:ext uri="{FF2B5EF4-FFF2-40B4-BE49-F238E27FC236}">
                  <a16:creationId xmlns:a16="http://schemas.microsoft.com/office/drawing/2014/main" id="{0767EC95-E4E2-15A3-9BF7-B562A7684D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7333" y="160048"/>
              <a:ext cx="1050139" cy="323850"/>
            </a:xfrm>
            <a:prstGeom prst="rect">
              <a:avLst/>
            </a:prstGeom>
            <a:noFill/>
            <a:ln>
              <a:noFill/>
            </a:ln>
          </p:spPr>
        </p:pic>
        <p:pic>
          <p:nvPicPr>
            <p:cNvPr id="10" name="Picture 9">
              <a:hlinkClick r:id="rId3"/>
              <a:extLst>
                <a:ext uri="{FF2B5EF4-FFF2-40B4-BE49-F238E27FC236}">
                  <a16:creationId xmlns:a16="http://schemas.microsoft.com/office/drawing/2014/main" id="{68852DC2-654C-BB9E-D7A1-7A7CF40A920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79151" y="9580025"/>
              <a:ext cx="862330" cy="118745"/>
            </a:xfrm>
            <a:prstGeom prst="rect">
              <a:avLst/>
            </a:prstGeom>
            <a:noFill/>
            <a:ln>
              <a:noFill/>
            </a:ln>
          </p:spPr>
        </p:pic>
        <p:pic>
          <p:nvPicPr>
            <p:cNvPr id="11" name="Picture 10">
              <a:extLst>
                <a:ext uri="{FF2B5EF4-FFF2-40B4-BE49-F238E27FC236}">
                  <a16:creationId xmlns:a16="http://schemas.microsoft.com/office/drawing/2014/main" id="{3F537FEF-C727-96B8-5DC4-442F900C92A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7523" y="9582788"/>
              <a:ext cx="1490980" cy="118745"/>
            </a:xfrm>
            <a:prstGeom prst="rect">
              <a:avLst/>
            </a:prstGeom>
            <a:noFill/>
            <a:ln>
              <a:noFill/>
            </a:ln>
          </p:spPr>
        </p:pic>
      </p:grpSp>
      <p:sp>
        <p:nvSpPr>
          <p:cNvPr id="12" name="TextBox 11">
            <a:extLst>
              <a:ext uri="{FF2B5EF4-FFF2-40B4-BE49-F238E27FC236}">
                <a16:creationId xmlns:a16="http://schemas.microsoft.com/office/drawing/2014/main" id="{47CB910E-15FF-05C2-0BA8-38B65600F103}"/>
              </a:ext>
            </a:extLst>
          </p:cNvPr>
          <p:cNvSpPr txBox="1"/>
          <p:nvPr userDrawn="1"/>
        </p:nvSpPr>
        <p:spPr>
          <a:xfrm>
            <a:off x="5844698" y="10288645"/>
            <a:ext cx="1027393" cy="230832"/>
          </a:xfrm>
          <a:prstGeom prst="rect">
            <a:avLst/>
          </a:prstGeom>
          <a:noFill/>
        </p:spPr>
        <p:txBody>
          <a:bodyPr wrap="square" rtlCol="0">
            <a:spAutoFit/>
          </a:bodyPr>
          <a:lstStyle/>
          <a:p>
            <a:pPr algn="r"/>
            <a:r>
              <a:rPr lang="en-GB" sz="900" b="0" dirty="0">
                <a:solidFill>
                  <a:srgbClr val="082245"/>
                </a:solidFill>
                <a:latin typeface="ACP" pitchFamily="2" charset="0"/>
              </a:rPr>
              <a:t>LB </a:t>
            </a:r>
            <a:r>
              <a:rPr lang="en-US" sz="800" b="0" dirty="0">
                <a:solidFill>
                  <a:srgbClr val="082245"/>
                </a:solidFill>
                <a:latin typeface="ACP" pitchFamily="2" charset="0"/>
              </a:rPr>
              <a:t>|</a:t>
            </a:r>
            <a:r>
              <a:rPr lang="ro-RO" sz="800" b="0" dirty="0">
                <a:solidFill>
                  <a:srgbClr val="082245"/>
                </a:solidFill>
                <a:latin typeface="ACP" pitchFamily="2" charset="0"/>
              </a:rPr>
              <a:t> </a:t>
            </a:r>
            <a:fld id="{18D8E4C3-A70E-4287-A50F-26BC3DF5D975}" type="slidenum">
              <a:rPr lang="ro-RO" sz="800" b="0" smtClean="0">
                <a:solidFill>
                  <a:srgbClr val="082245"/>
                </a:solidFill>
                <a:latin typeface="ACP" pitchFamily="2" charset="0"/>
              </a:rPr>
              <a:t>‹#›</a:t>
            </a:fld>
            <a:endParaRPr lang="en-US" sz="850" b="0" dirty="0">
              <a:solidFill>
                <a:srgbClr val="082245"/>
              </a:solidFill>
              <a:latin typeface="ACP" pitchFamily="2" charset="0"/>
            </a:endParaRPr>
          </a:p>
        </p:txBody>
      </p:sp>
    </p:spTree>
    <p:extLst>
      <p:ext uri="{BB962C8B-B14F-4D97-AF65-F5344CB8AC3E}">
        <p14:creationId xmlns:p14="http://schemas.microsoft.com/office/powerpoint/2010/main" val="4137785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4389C0-0DB4-4A88-B97B-A18E243EF9AD}"/>
              </a:ext>
            </a:extLst>
          </p:cNvPr>
          <p:cNvSpPr>
            <a:spLocks noGrp="1"/>
          </p:cNvSpPr>
          <p:nvPr>
            <p:ph type="title"/>
          </p:nvPr>
        </p:nvSpPr>
        <p:spPr>
          <a:xfrm>
            <a:off x="519729" y="568859"/>
            <a:ext cx="6520220" cy="493468"/>
          </a:xfrm>
          <a:prstGeom prst="rect">
            <a:avLst/>
          </a:prstGeom>
        </p:spPr>
        <p:txBody>
          <a:bodyPr vert="horz" lIns="91440" tIns="45720" rIns="91440" bIns="45720" rtlCol="0" anchor="ctr">
            <a:normAutofit/>
          </a:bodyPr>
          <a:lstStyle/>
          <a:p>
            <a:r>
              <a:rPr lang="en-US" dirty="0" err="1"/>
              <a:t>Titlu</a:t>
            </a:r>
            <a:r>
              <a:rPr lang="en-US" dirty="0"/>
              <a:t> </a:t>
            </a:r>
          </a:p>
        </p:txBody>
      </p:sp>
      <p:sp>
        <p:nvSpPr>
          <p:cNvPr id="1027" name="Text Placeholder 2">
            <a:extLst>
              <a:ext uri="{FF2B5EF4-FFF2-40B4-BE49-F238E27FC236}">
                <a16:creationId xmlns:a16="http://schemas.microsoft.com/office/drawing/2014/main" id="{7A208EBE-D44A-426F-9E3F-592655CFEE58}"/>
              </a:ext>
            </a:extLst>
          </p:cNvPr>
          <p:cNvSpPr>
            <a:spLocks noGrp="1" noChangeArrowheads="1"/>
          </p:cNvSpPr>
          <p:nvPr>
            <p:ph type="body" idx="1"/>
          </p:nvPr>
        </p:nvSpPr>
        <p:spPr bwMode="auto">
          <a:xfrm>
            <a:off x="519729" y="1273081"/>
            <a:ext cx="6520220" cy="835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dt="0"/>
  <p:txStyles>
    <p:titleStyle>
      <a:lvl1pPr algn="l" defTabSz="740184" rtl="0" eaLnBrk="1" fontAlgn="base" hangingPunct="1">
        <a:lnSpc>
          <a:spcPct val="90000"/>
        </a:lnSpc>
        <a:spcBef>
          <a:spcPct val="0"/>
        </a:spcBef>
        <a:spcAft>
          <a:spcPct val="0"/>
        </a:spcAft>
        <a:defRPr sz="1295" b="1" kern="1200">
          <a:solidFill>
            <a:schemeClr val="tx1"/>
          </a:solidFill>
          <a:latin typeface="+mn-lt"/>
          <a:ea typeface="+mj-ea"/>
          <a:cs typeface="+mj-cs"/>
        </a:defRPr>
      </a:lvl1pPr>
      <a:lvl2pPr algn="l" defTabSz="740184" rtl="0" eaLnBrk="1" fontAlgn="base" hangingPunct="1">
        <a:lnSpc>
          <a:spcPct val="90000"/>
        </a:lnSpc>
        <a:spcBef>
          <a:spcPct val="0"/>
        </a:spcBef>
        <a:spcAft>
          <a:spcPct val="0"/>
        </a:spcAft>
        <a:defRPr sz="1295" b="1">
          <a:solidFill>
            <a:schemeClr val="tx1"/>
          </a:solidFill>
          <a:latin typeface="Calibri" panose="020F0502020204030204" pitchFamily="34" charset="0"/>
        </a:defRPr>
      </a:lvl2pPr>
      <a:lvl3pPr algn="l" defTabSz="740184" rtl="0" eaLnBrk="1" fontAlgn="base" hangingPunct="1">
        <a:lnSpc>
          <a:spcPct val="90000"/>
        </a:lnSpc>
        <a:spcBef>
          <a:spcPct val="0"/>
        </a:spcBef>
        <a:spcAft>
          <a:spcPct val="0"/>
        </a:spcAft>
        <a:defRPr sz="1295" b="1">
          <a:solidFill>
            <a:schemeClr val="tx1"/>
          </a:solidFill>
          <a:latin typeface="Calibri" panose="020F0502020204030204" pitchFamily="34" charset="0"/>
        </a:defRPr>
      </a:lvl3pPr>
      <a:lvl4pPr algn="l" defTabSz="740184" rtl="0" eaLnBrk="1" fontAlgn="base" hangingPunct="1">
        <a:lnSpc>
          <a:spcPct val="90000"/>
        </a:lnSpc>
        <a:spcBef>
          <a:spcPct val="0"/>
        </a:spcBef>
        <a:spcAft>
          <a:spcPct val="0"/>
        </a:spcAft>
        <a:defRPr sz="1295" b="1">
          <a:solidFill>
            <a:schemeClr val="tx1"/>
          </a:solidFill>
          <a:latin typeface="Calibri" panose="020F0502020204030204" pitchFamily="34" charset="0"/>
        </a:defRPr>
      </a:lvl4pPr>
      <a:lvl5pPr algn="l" defTabSz="740184" rtl="0" eaLnBrk="1" fontAlgn="base" hangingPunct="1">
        <a:lnSpc>
          <a:spcPct val="90000"/>
        </a:lnSpc>
        <a:spcBef>
          <a:spcPct val="0"/>
        </a:spcBef>
        <a:spcAft>
          <a:spcPct val="0"/>
        </a:spcAft>
        <a:defRPr sz="1295" b="1">
          <a:solidFill>
            <a:schemeClr val="tx1"/>
          </a:solidFill>
          <a:latin typeface="Calibri" panose="020F0502020204030204" pitchFamily="34" charset="0"/>
        </a:defRPr>
      </a:lvl5pPr>
      <a:lvl6pPr marL="493456" algn="l" defTabSz="740184" rtl="0" eaLnBrk="1" fontAlgn="base" hangingPunct="1">
        <a:lnSpc>
          <a:spcPct val="90000"/>
        </a:lnSpc>
        <a:spcBef>
          <a:spcPct val="0"/>
        </a:spcBef>
        <a:spcAft>
          <a:spcPct val="0"/>
        </a:spcAft>
        <a:defRPr sz="1295" b="1">
          <a:solidFill>
            <a:schemeClr val="tx1"/>
          </a:solidFill>
          <a:latin typeface="Calibri" panose="020F0502020204030204" pitchFamily="34" charset="0"/>
        </a:defRPr>
      </a:lvl6pPr>
      <a:lvl7pPr marL="986912" algn="l" defTabSz="740184" rtl="0" eaLnBrk="1" fontAlgn="base" hangingPunct="1">
        <a:lnSpc>
          <a:spcPct val="90000"/>
        </a:lnSpc>
        <a:spcBef>
          <a:spcPct val="0"/>
        </a:spcBef>
        <a:spcAft>
          <a:spcPct val="0"/>
        </a:spcAft>
        <a:defRPr sz="1295" b="1">
          <a:solidFill>
            <a:schemeClr val="tx1"/>
          </a:solidFill>
          <a:latin typeface="Calibri" panose="020F0502020204030204" pitchFamily="34" charset="0"/>
        </a:defRPr>
      </a:lvl7pPr>
      <a:lvl8pPr marL="1480368" algn="l" defTabSz="740184" rtl="0" eaLnBrk="1" fontAlgn="base" hangingPunct="1">
        <a:lnSpc>
          <a:spcPct val="90000"/>
        </a:lnSpc>
        <a:spcBef>
          <a:spcPct val="0"/>
        </a:spcBef>
        <a:spcAft>
          <a:spcPct val="0"/>
        </a:spcAft>
        <a:defRPr sz="1295" b="1">
          <a:solidFill>
            <a:schemeClr val="tx1"/>
          </a:solidFill>
          <a:latin typeface="Calibri" panose="020F0502020204030204" pitchFamily="34" charset="0"/>
        </a:defRPr>
      </a:lvl8pPr>
      <a:lvl9pPr marL="1973824" algn="l" defTabSz="740184" rtl="0" eaLnBrk="1" fontAlgn="base" hangingPunct="1">
        <a:lnSpc>
          <a:spcPct val="90000"/>
        </a:lnSpc>
        <a:spcBef>
          <a:spcPct val="0"/>
        </a:spcBef>
        <a:spcAft>
          <a:spcPct val="0"/>
        </a:spcAft>
        <a:defRPr sz="1295" b="1">
          <a:solidFill>
            <a:schemeClr val="tx1"/>
          </a:solidFill>
          <a:latin typeface="Calibri" panose="020F0502020204030204" pitchFamily="34" charset="0"/>
        </a:defRPr>
      </a:lvl9pPr>
    </p:titleStyle>
    <p:bodyStyle>
      <a:lvl1pPr marL="185046" indent="-185046" algn="l" defTabSz="740184" rtl="0" eaLnBrk="1" fontAlgn="base" hangingPunct="1">
        <a:lnSpc>
          <a:spcPct val="90000"/>
        </a:lnSpc>
        <a:spcBef>
          <a:spcPts val="809"/>
        </a:spcBef>
        <a:spcAft>
          <a:spcPct val="0"/>
        </a:spcAft>
        <a:buFont typeface="Arial" panose="020B0604020202020204" pitchFamily="34" charset="0"/>
        <a:buChar char="•"/>
        <a:defRPr sz="2267" kern="1200">
          <a:solidFill>
            <a:schemeClr val="tx1"/>
          </a:solidFill>
          <a:latin typeface="+mn-lt"/>
          <a:ea typeface="+mn-ea"/>
          <a:cs typeface="+mn-cs"/>
        </a:defRPr>
      </a:lvl1pPr>
      <a:lvl2pPr marL="555138" indent="-185046" algn="l" defTabSz="740184" rtl="0" eaLnBrk="1" fontAlgn="base" hangingPunct="1">
        <a:lnSpc>
          <a:spcPct val="90000"/>
        </a:lnSpc>
        <a:spcBef>
          <a:spcPts val="405"/>
        </a:spcBef>
        <a:spcAft>
          <a:spcPct val="0"/>
        </a:spcAft>
        <a:buFont typeface="Arial" panose="020B0604020202020204" pitchFamily="34" charset="0"/>
        <a:buChar char="•"/>
        <a:defRPr kern="1200">
          <a:solidFill>
            <a:schemeClr val="tx1"/>
          </a:solidFill>
          <a:latin typeface="+mn-lt"/>
          <a:ea typeface="+mn-ea"/>
          <a:cs typeface="+mn-cs"/>
        </a:defRPr>
      </a:lvl2pPr>
      <a:lvl3pPr marL="925230" indent="-185046" algn="l" defTabSz="740184" rtl="0" eaLnBrk="1" fontAlgn="base" hangingPunct="1">
        <a:lnSpc>
          <a:spcPct val="90000"/>
        </a:lnSpc>
        <a:spcBef>
          <a:spcPts val="405"/>
        </a:spcBef>
        <a:spcAft>
          <a:spcPct val="0"/>
        </a:spcAft>
        <a:buFont typeface="Arial" panose="020B0604020202020204" pitchFamily="34" charset="0"/>
        <a:buChar char="•"/>
        <a:defRPr sz="1619" kern="1200">
          <a:solidFill>
            <a:schemeClr val="tx1"/>
          </a:solidFill>
          <a:latin typeface="+mn-lt"/>
          <a:ea typeface="+mn-ea"/>
          <a:cs typeface="+mn-cs"/>
        </a:defRPr>
      </a:lvl3pPr>
      <a:lvl4pPr marL="1295322" indent="-185046" algn="l" defTabSz="740184" rtl="0" eaLnBrk="1" fontAlgn="base" hangingPunct="1">
        <a:lnSpc>
          <a:spcPct val="90000"/>
        </a:lnSpc>
        <a:spcBef>
          <a:spcPts val="405"/>
        </a:spcBef>
        <a:spcAft>
          <a:spcPct val="0"/>
        </a:spcAft>
        <a:buFont typeface="Arial" panose="020B0604020202020204" pitchFamily="34" charset="0"/>
        <a:buChar char="•"/>
        <a:defRPr sz="1403" kern="1200">
          <a:solidFill>
            <a:schemeClr val="tx1"/>
          </a:solidFill>
          <a:latin typeface="+mn-lt"/>
          <a:ea typeface="+mn-ea"/>
          <a:cs typeface="+mn-cs"/>
        </a:defRPr>
      </a:lvl4pPr>
      <a:lvl5pPr marL="1665414" indent="-185046" algn="l" defTabSz="740184" rtl="0" eaLnBrk="1" fontAlgn="base" hangingPunct="1">
        <a:lnSpc>
          <a:spcPct val="90000"/>
        </a:lnSpc>
        <a:spcBef>
          <a:spcPts val="405"/>
        </a:spcBef>
        <a:spcAft>
          <a:spcPct val="0"/>
        </a:spcAft>
        <a:buFont typeface="Arial" panose="020B0604020202020204" pitchFamily="34" charset="0"/>
        <a:buChar char="•"/>
        <a:defRPr sz="1403" kern="1200">
          <a:solidFill>
            <a:schemeClr val="tx1"/>
          </a:solidFill>
          <a:latin typeface="+mn-lt"/>
          <a:ea typeface="+mn-ea"/>
          <a:cs typeface="+mn-cs"/>
        </a:defRPr>
      </a:lvl5pPr>
      <a:lvl6pPr marL="2035506" indent="-185046" algn="l" defTabSz="740184" rtl="0" eaLnBrk="1" latinLnBrk="0" hangingPunct="1">
        <a:lnSpc>
          <a:spcPct val="90000"/>
        </a:lnSpc>
        <a:spcBef>
          <a:spcPts val="405"/>
        </a:spcBef>
        <a:buFont typeface="Arial" panose="020B0604020202020204" pitchFamily="34" charset="0"/>
        <a:buChar char="•"/>
        <a:defRPr sz="1457" kern="1200">
          <a:solidFill>
            <a:schemeClr val="tx1"/>
          </a:solidFill>
          <a:latin typeface="+mn-lt"/>
          <a:ea typeface="+mn-ea"/>
          <a:cs typeface="+mn-cs"/>
        </a:defRPr>
      </a:lvl6pPr>
      <a:lvl7pPr marL="2405598" indent="-185046" algn="l" defTabSz="740184" rtl="0" eaLnBrk="1" latinLnBrk="0" hangingPunct="1">
        <a:lnSpc>
          <a:spcPct val="90000"/>
        </a:lnSpc>
        <a:spcBef>
          <a:spcPts val="405"/>
        </a:spcBef>
        <a:buFont typeface="Arial" panose="020B0604020202020204" pitchFamily="34" charset="0"/>
        <a:buChar char="•"/>
        <a:defRPr sz="1457" kern="1200">
          <a:solidFill>
            <a:schemeClr val="tx1"/>
          </a:solidFill>
          <a:latin typeface="+mn-lt"/>
          <a:ea typeface="+mn-ea"/>
          <a:cs typeface="+mn-cs"/>
        </a:defRPr>
      </a:lvl7pPr>
      <a:lvl8pPr marL="2775690" indent="-185046" algn="l" defTabSz="740184" rtl="0" eaLnBrk="1" latinLnBrk="0" hangingPunct="1">
        <a:lnSpc>
          <a:spcPct val="90000"/>
        </a:lnSpc>
        <a:spcBef>
          <a:spcPts val="405"/>
        </a:spcBef>
        <a:buFont typeface="Arial" panose="020B0604020202020204" pitchFamily="34" charset="0"/>
        <a:buChar char="•"/>
        <a:defRPr sz="1457" kern="1200">
          <a:solidFill>
            <a:schemeClr val="tx1"/>
          </a:solidFill>
          <a:latin typeface="+mn-lt"/>
          <a:ea typeface="+mn-ea"/>
          <a:cs typeface="+mn-cs"/>
        </a:defRPr>
      </a:lvl8pPr>
      <a:lvl9pPr marL="3145782" indent="-185046" algn="l" defTabSz="740184" rtl="0" eaLnBrk="1" latinLnBrk="0" hangingPunct="1">
        <a:lnSpc>
          <a:spcPct val="90000"/>
        </a:lnSpc>
        <a:spcBef>
          <a:spcPts val="405"/>
        </a:spcBef>
        <a:buFont typeface="Arial" panose="020B0604020202020204" pitchFamily="34" charset="0"/>
        <a:buChar char="•"/>
        <a:defRPr sz="1457" kern="1200">
          <a:solidFill>
            <a:schemeClr val="tx1"/>
          </a:solidFill>
          <a:latin typeface="+mn-lt"/>
          <a:ea typeface="+mn-ea"/>
          <a:cs typeface="+mn-cs"/>
        </a:defRPr>
      </a:lvl9pPr>
    </p:bodyStyle>
    <p:otherStyle>
      <a:defPPr>
        <a:defRPr lang="en-US"/>
      </a:defPPr>
      <a:lvl1pPr marL="0" algn="l" defTabSz="740184" rtl="0" eaLnBrk="1" latinLnBrk="0" hangingPunct="1">
        <a:defRPr sz="1457" kern="1200">
          <a:solidFill>
            <a:schemeClr val="tx1"/>
          </a:solidFill>
          <a:latin typeface="+mn-lt"/>
          <a:ea typeface="+mn-ea"/>
          <a:cs typeface="+mn-cs"/>
        </a:defRPr>
      </a:lvl1pPr>
      <a:lvl2pPr marL="370092" algn="l" defTabSz="740184" rtl="0" eaLnBrk="1" latinLnBrk="0" hangingPunct="1">
        <a:defRPr sz="1457" kern="1200">
          <a:solidFill>
            <a:schemeClr val="tx1"/>
          </a:solidFill>
          <a:latin typeface="+mn-lt"/>
          <a:ea typeface="+mn-ea"/>
          <a:cs typeface="+mn-cs"/>
        </a:defRPr>
      </a:lvl2pPr>
      <a:lvl3pPr marL="740184" algn="l" defTabSz="740184" rtl="0" eaLnBrk="1" latinLnBrk="0" hangingPunct="1">
        <a:defRPr sz="1457" kern="1200">
          <a:solidFill>
            <a:schemeClr val="tx1"/>
          </a:solidFill>
          <a:latin typeface="+mn-lt"/>
          <a:ea typeface="+mn-ea"/>
          <a:cs typeface="+mn-cs"/>
        </a:defRPr>
      </a:lvl3pPr>
      <a:lvl4pPr marL="1110276" algn="l" defTabSz="740184" rtl="0" eaLnBrk="1" latinLnBrk="0" hangingPunct="1">
        <a:defRPr sz="1457" kern="1200">
          <a:solidFill>
            <a:schemeClr val="tx1"/>
          </a:solidFill>
          <a:latin typeface="+mn-lt"/>
          <a:ea typeface="+mn-ea"/>
          <a:cs typeface="+mn-cs"/>
        </a:defRPr>
      </a:lvl4pPr>
      <a:lvl5pPr marL="1480368" algn="l" defTabSz="740184" rtl="0" eaLnBrk="1" latinLnBrk="0" hangingPunct="1">
        <a:defRPr sz="1457" kern="1200">
          <a:solidFill>
            <a:schemeClr val="tx1"/>
          </a:solidFill>
          <a:latin typeface="+mn-lt"/>
          <a:ea typeface="+mn-ea"/>
          <a:cs typeface="+mn-cs"/>
        </a:defRPr>
      </a:lvl5pPr>
      <a:lvl6pPr marL="1850460" algn="l" defTabSz="740184" rtl="0" eaLnBrk="1" latinLnBrk="0" hangingPunct="1">
        <a:defRPr sz="1457" kern="1200">
          <a:solidFill>
            <a:schemeClr val="tx1"/>
          </a:solidFill>
          <a:latin typeface="+mn-lt"/>
          <a:ea typeface="+mn-ea"/>
          <a:cs typeface="+mn-cs"/>
        </a:defRPr>
      </a:lvl6pPr>
      <a:lvl7pPr marL="2220552" algn="l" defTabSz="740184" rtl="0" eaLnBrk="1" latinLnBrk="0" hangingPunct="1">
        <a:defRPr sz="1457" kern="1200">
          <a:solidFill>
            <a:schemeClr val="tx1"/>
          </a:solidFill>
          <a:latin typeface="+mn-lt"/>
          <a:ea typeface="+mn-ea"/>
          <a:cs typeface="+mn-cs"/>
        </a:defRPr>
      </a:lvl7pPr>
      <a:lvl8pPr marL="2590644" algn="l" defTabSz="740184" rtl="0" eaLnBrk="1" latinLnBrk="0" hangingPunct="1">
        <a:defRPr sz="1457" kern="1200">
          <a:solidFill>
            <a:schemeClr val="tx1"/>
          </a:solidFill>
          <a:latin typeface="+mn-lt"/>
          <a:ea typeface="+mn-ea"/>
          <a:cs typeface="+mn-cs"/>
        </a:defRPr>
      </a:lvl8pPr>
      <a:lvl9pPr marL="2960736" algn="l" defTabSz="740184" rtl="0" eaLnBrk="1" latinLnBrk="0" hangingPunct="1">
        <a:defRPr sz="145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acp.ro/catalog-produs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package" Target="../embeddings/Microsoft_Excel_Worksheet6.xlsx"/><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package" Target="../embeddings/Microsoft_Excel_Worksheet.xlsx"/><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1.emf"/></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9.png"/><Relationship Id="rId7" Type="http://schemas.openxmlformats.org/officeDocument/2006/relationships/package" Target="../embeddings/Microsoft_Excel_Worksheet1.xlsx"/><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4.emf"/><Relationship Id="rId4" Type="http://schemas.openxmlformats.org/officeDocument/2006/relationships/image" Target="../media/image30.png"/><Relationship Id="rId9" Type="http://schemas.openxmlformats.org/officeDocument/2006/relationships/package" Target="../embeddings/Microsoft_Excel_Worksheet2.xlsx"/></Relationships>
</file>

<file path=ppt/slides/_rels/slide7.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6.png"/><Relationship Id="rId7" Type="http://schemas.openxmlformats.org/officeDocument/2006/relationships/package" Target="../embeddings/Microsoft_Excel_Worksheet3.xlsx"/><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1.emf"/><Relationship Id="rId4" Type="http://schemas.openxmlformats.org/officeDocument/2006/relationships/image" Target="../media/image37.png"/><Relationship Id="rId9" Type="http://schemas.openxmlformats.org/officeDocument/2006/relationships/package" Target="../embeddings/Microsoft_Excel_Worksheet4.xlsx"/></Relationships>
</file>

<file path=ppt/slides/_rels/slide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package" Target="../embeddings/Microsoft_Excel_Worksheet5.xlsx"/><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8F9F5786-5D13-4E7F-99AB-D97BA5F1362A}"/>
              </a:ext>
            </a:extLst>
          </p:cNvPr>
          <p:cNvPicPr>
            <a:picLocks noChangeAspect="1"/>
          </p:cNvPicPr>
          <p:nvPr/>
        </p:nvPicPr>
        <p:blipFill>
          <a:blip r:embed="rId2"/>
          <a:stretch>
            <a:fillRect/>
          </a:stretch>
        </p:blipFill>
        <p:spPr>
          <a:xfrm>
            <a:off x="0" y="5907419"/>
            <a:ext cx="7053287" cy="4789480"/>
          </a:xfrm>
          <a:prstGeom prst="rect">
            <a:avLst/>
          </a:prstGeom>
        </p:spPr>
      </p:pic>
      <p:sp>
        <p:nvSpPr>
          <p:cNvPr id="10" name="TextBox 9">
            <a:extLst>
              <a:ext uri="{FF2B5EF4-FFF2-40B4-BE49-F238E27FC236}">
                <a16:creationId xmlns:a16="http://schemas.microsoft.com/office/drawing/2014/main" id="{107F04D9-5975-A797-E53C-DDBD85E8E26C}"/>
              </a:ext>
            </a:extLst>
          </p:cNvPr>
          <p:cNvSpPr txBox="1"/>
          <p:nvPr/>
        </p:nvSpPr>
        <p:spPr>
          <a:xfrm>
            <a:off x="614100" y="663074"/>
            <a:ext cx="2165978" cy="291618"/>
          </a:xfrm>
          <a:prstGeom prst="rect">
            <a:avLst/>
          </a:prstGeom>
          <a:noFill/>
        </p:spPr>
        <p:txBody>
          <a:bodyPr wrap="none" rtlCol="0">
            <a:spAutoFit/>
          </a:bodyPr>
          <a:lstStyle/>
          <a:p>
            <a:r>
              <a:rPr lang="en-RO" sz="1295" dirty="0">
                <a:solidFill>
                  <a:srgbClr val="0D2647"/>
                </a:solidFill>
                <a:latin typeface="ACP-LIGHT" pitchFamily="2" charset="0"/>
              </a:rPr>
              <a:t>Air through perfection</a:t>
            </a:r>
          </a:p>
        </p:txBody>
      </p:sp>
      <p:sp>
        <p:nvSpPr>
          <p:cNvPr id="11" name="TextBox 10">
            <a:extLst>
              <a:ext uri="{FF2B5EF4-FFF2-40B4-BE49-F238E27FC236}">
                <a16:creationId xmlns:a16="http://schemas.microsoft.com/office/drawing/2014/main" id="{653EE772-90DF-11C2-CD66-00FF1D23D642}"/>
              </a:ext>
            </a:extLst>
          </p:cNvPr>
          <p:cNvSpPr txBox="1"/>
          <p:nvPr/>
        </p:nvSpPr>
        <p:spPr>
          <a:xfrm>
            <a:off x="600779" y="1195620"/>
            <a:ext cx="3044423" cy="477054"/>
          </a:xfrm>
          <a:prstGeom prst="rect">
            <a:avLst/>
          </a:prstGeom>
          <a:noFill/>
        </p:spPr>
        <p:txBody>
          <a:bodyPr wrap="none" rtlCol="0">
            <a:spAutoFit/>
          </a:bodyPr>
          <a:lstStyle/>
          <a:p>
            <a:r>
              <a:rPr lang="ro-RO" sz="2500" dirty="0">
                <a:solidFill>
                  <a:srgbClr val="0D2647"/>
                </a:solidFill>
                <a:latin typeface="ACP-LIGHT" pitchFamily="2" charset="0"/>
              </a:rPr>
              <a:t>Decorative </a:t>
            </a:r>
            <a:r>
              <a:rPr lang="ro-RO" sz="2500" dirty="0" err="1">
                <a:solidFill>
                  <a:srgbClr val="0D2647"/>
                </a:solidFill>
                <a:latin typeface="ACP-LIGHT" pitchFamily="2" charset="0"/>
              </a:rPr>
              <a:t>grille</a:t>
            </a:r>
            <a:endParaRPr lang="ro-RO" sz="2500" dirty="0">
              <a:solidFill>
                <a:srgbClr val="0D2647"/>
              </a:solidFill>
              <a:latin typeface="ACP-LIGHT" pitchFamily="2" charset="0"/>
            </a:endParaRPr>
          </a:p>
        </p:txBody>
      </p:sp>
      <p:sp>
        <p:nvSpPr>
          <p:cNvPr id="12" name="TextBox 11">
            <a:extLst>
              <a:ext uri="{FF2B5EF4-FFF2-40B4-BE49-F238E27FC236}">
                <a16:creationId xmlns:a16="http://schemas.microsoft.com/office/drawing/2014/main" id="{BBA6FE5B-614F-DFB8-034B-7B520A5F1AC2}"/>
              </a:ext>
            </a:extLst>
          </p:cNvPr>
          <p:cNvSpPr txBox="1"/>
          <p:nvPr/>
        </p:nvSpPr>
        <p:spPr>
          <a:xfrm>
            <a:off x="605864" y="1383578"/>
            <a:ext cx="1226618" cy="955967"/>
          </a:xfrm>
          <a:prstGeom prst="rect">
            <a:avLst/>
          </a:prstGeom>
          <a:noFill/>
        </p:spPr>
        <p:txBody>
          <a:bodyPr wrap="none" rtlCol="0">
            <a:spAutoFit/>
          </a:bodyPr>
          <a:lstStyle/>
          <a:p>
            <a:r>
              <a:rPr lang="ro-RO" sz="5612" dirty="0">
                <a:solidFill>
                  <a:srgbClr val="38A7F8"/>
                </a:solidFill>
                <a:latin typeface="ACP Display" pitchFamily="2" charset="0"/>
              </a:rPr>
              <a:t>LB</a:t>
            </a:r>
            <a:endParaRPr lang="en-RO" sz="5612" dirty="0">
              <a:solidFill>
                <a:srgbClr val="38A7F8"/>
              </a:solidFill>
              <a:latin typeface="ACP Display" pitchFamily="2" charset="0"/>
            </a:endParaRPr>
          </a:p>
        </p:txBody>
      </p:sp>
      <p:pic>
        <p:nvPicPr>
          <p:cNvPr id="14" name="Picture 13" descr="A black and white image of a person's face&#10;&#10;Description automatically generated with low confidence">
            <a:extLst>
              <a:ext uri="{FF2B5EF4-FFF2-40B4-BE49-F238E27FC236}">
                <a16:creationId xmlns:a16="http://schemas.microsoft.com/office/drawing/2014/main" id="{126093BA-DB65-2075-49E2-D368755F2417}"/>
              </a:ext>
            </a:extLst>
          </p:cNvPr>
          <p:cNvPicPr>
            <a:picLocks noChangeAspect="1"/>
          </p:cNvPicPr>
          <p:nvPr/>
        </p:nvPicPr>
        <p:blipFill>
          <a:blip r:embed="rId3"/>
          <a:stretch>
            <a:fillRect/>
          </a:stretch>
        </p:blipFill>
        <p:spPr>
          <a:xfrm>
            <a:off x="709860" y="9358657"/>
            <a:ext cx="637294" cy="156073"/>
          </a:xfrm>
          <a:prstGeom prst="rect">
            <a:avLst/>
          </a:prstGeom>
        </p:spPr>
      </p:pic>
      <p:sp>
        <p:nvSpPr>
          <p:cNvPr id="15" name="TextBox 14">
            <a:extLst>
              <a:ext uri="{FF2B5EF4-FFF2-40B4-BE49-F238E27FC236}">
                <a16:creationId xmlns:a16="http://schemas.microsoft.com/office/drawing/2014/main" id="{EF64E8C3-52CB-B0B2-F28F-9BF566BBCC06}"/>
              </a:ext>
            </a:extLst>
          </p:cNvPr>
          <p:cNvSpPr txBox="1"/>
          <p:nvPr/>
        </p:nvSpPr>
        <p:spPr>
          <a:xfrm>
            <a:off x="619185" y="9491937"/>
            <a:ext cx="2800767" cy="336374"/>
          </a:xfrm>
          <a:prstGeom prst="rect">
            <a:avLst/>
          </a:prstGeom>
          <a:noFill/>
        </p:spPr>
        <p:txBody>
          <a:bodyPr wrap="none" rtlCol="0">
            <a:spAutoFit/>
          </a:bodyPr>
          <a:lstStyle/>
          <a:p>
            <a:r>
              <a:rPr lang="en-GB" sz="1586" dirty="0">
                <a:solidFill>
                  <a:schemeClr val="bg1"/>
                </a:solidFill>
                <a:latin typeface="ACP-LIGHT" pitchFamily="2" charset="0"/>
              </a:rPr>
              <a:t>Decorative linear grilles</a:t>
            </a:r>
            <a:endParaRPr lang="en-RO" sz="1586" dirty="0">
              <a:solidFill>
                <a:schemeClr val="bg1"/>
              </a:solidFill>
              <a:latin typeface="ACP-LIGHT" pitchFamily="2" charset="0"/>
            </a:endParaRPr>
          </a:p>
        </p:txBody>
      </p:sp>
      <p:sp>
        <p:nvSpPr>
          <p:cNvPr id="17" name="TextBox 16">
            <a:hlinkClick r:id="rId4"/>
            <a:extLst>
              <a:ext uri="{FF2B5EF4-FFF2-40B4-BE49-F238E27FC236}">
                <a16:creationId xmlns:a16="http://schemas.microsoft.com/office/drawing/2014/main" id="{E589F848-9586-0F98-9F43-F18B0A454AC3}"/>
              </a:ext>
            </a:extLst>
          </p:cNvPr>
          <p:cNvSpPr txBox="1"/>
          <p:nvPr/>
        </p:nvSpPr>
        <p:spPr>
          <a:xfrm>
            <a:off x="624271" y="10340523"/>
            <a:ext cx="1069524" cy="241733"/>
          </a:xfrm>
          <a:prstGeom prst="rect">
            <a:avLst/>
          </a:prstGeom>
          <a:noFill/>
        </p:spPr>
        <p:txBody>
          <a:bodyPr wrap="none" rtlCol="0">
            <a:spAutoFit/>
          </a:bodyPr>
          <a:lstStyle/>
          <a:p>
            <a:r>
              <a:rPr lang="en-RO" sz="971" dirty="0">
                <a:solidFill>
                  <a:schemeClr val="bg1"/>
                </a:solidFill>
                <a:latin typeface="ACP-LIGHT" pitchFamily="2" charset="0"/>
              </a:rPr>
              <a:t>www.acp.ro</a:t>
            </a:r>
          </a:p>
        </p:txBody>
      </p:sp>
      <p:pic>
        <p:nvPicPr>
          <p:cNvPr id="18" name="Picture 17">
            <a:extLst>
              <a:ext uri="{FF2B5EF4-FFF2-40B4-BE49-F238E27FC236}">
                <a16:creationId xmlns:a16="http://schemas.microsoft.com/office/drawing/2014/main" id="{805EA83C-4B3C-0E98-FFCD-BD9B7EB238EC}"/>
              </a:ext>
            </a:extLst>
          </p:cNvPr>
          <p:cNvPicPr>
            <a:picLocks noChangeAspect="1"/>
          </p:cNvPicPr>
          <p:nvPr/>
        </p:nvPicPr>
        <p:blipFill>
          <a:blip r:embed="rId5"/>
          <a:srcRect/>
          <a:stretch/>
        </p:blipFill>
        <p:spPr>
          <a:xfrm>
            <a:off x="762033" y="3159453"/>
            <a:ext cx="5529219" cy="5529219"/>
          </a:xfrm>
          <a:prstGeom prst="rect">
            <a:avLst/>
          </a:prstGeom>
        </p:spPr>
      </p:pic>
    </p:spTree>
    <p:extLst>
      <p:ext uri="{BB962C8B-B14F-4D97-AF65-F5344CB8AC3E}">
        <p14:creationId xmlns:p14="http://schemas.microsoft.com/office/powerpoint/2010/main" val="3623539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6E8379-5599-48DE-A40A-9E1F3F887329}"/>
              </a:ext>
            </a:extLst>
          </p:cNvPr>
          <p:cNvSpPr>
            <a:spLocks noGrp="1"/>
          </p:cNvSpPr>
          <p:nvPr>
            <p:ph type="title"/>
          </p:nvPr>
        </p:nvSpPr>
        <p:spPr>
          <a:xfrm>
            <a:off x="587714" y="935393"/>
            <a:ext cx="6384246" cy="493468"/>
          </a:xfrm>
        </p:spPr>
        <p:txBody>
          <a:bodyPr>
            <a:normAutofit/>
          </a:bodyPr>
          <a:lstStyle/>
          <a:p>
            <a:pPr>
              <a:buFont typeface="Arial" panose="020B0604020202020204" pitchFamily="34" charset="0"/>
              <a:buNone/>
            </a:pPr>
            <a:r>
              <a:rPr lang="ro-RO" sz="1300" b="0" dirty="0" err="1">
                <a:latin typeface="ACP" pitchFamily="2" charset="0"/>
              </a:rPr>
              <a:t>Order</a:t>
            </a:r>
            <a:r>
              <a:rPr lang="ro-RO" sz="1300" b="0" dirty="0">
                <a:latin typeface="ACP" pitchFamily="2" charset="0"/>
              </a:rPr>
              <a:t> code</a:t>
            </a:r>
          </a:p>
        </p:txBody>
      </p:sp>
      <p:sp>
        <p:nvSpPr>
          <p:cNvPr id="6" name="Title 1">
            <a:extLst>
              <a:ext uri="{FF2B5EF4-FFF2-40B4-BE49-F238E27FC236}">
                <a16:creationId xmlns:a16="http://schemas.microsoft.com/office/drawing/2014/main" id="{55B8A753-ACFF-4C42-8760-D601F87CCD13}"/>
              </a:ext>
            </a:extLst>
          </p:cNvPr>
          <p:cNvSpPr txBox="1">
            <a:spLocks/>
          </p:cNvSpPr>
          <p:nvPr/>
        </p:nvSpPr>
        <p:spPr>
          <a:xfrm>
            <a:off x="587712" y="1317830"/>
            <a:ext cx="6384246" cy="493468"/>
          </a:xfrm>
          <a:prstGeom prst="rect">
            <a:avLst/>
          </a:prstGeom>
        </p:spPr>
        <p:txBody>
          <a:bodyPr vert="horz" lIns="98694" tIns="49347" rIns="98694" bIns="49347" rtlCol="0" anchor="ctr">
            <a:normAutofit/>
          </a:bodyPr>
          <a:lstStyle>
            <a:lvl1pPr algn="l" defTabSz="685800" rtl="0" eaLnBrk="1" fontAlgn="base" hangingPunct="1">
              <a:lnSpc>
                <a:spcPct val="90000"/>
              </a:lnSpc>
              <a:spcBef>
                <a:spcPct val="0"/>
              </a:spcBef>
              <a:spcAft>
                <a:spcPct val="0"/>
              </a:spcAft>
              <a:defRPr sz="1200" b="1" kern="1200">
                <a:solidFill>
                  <a:schemeClr val="tx1"/>
                </a:solidFill>
                <a:latin typeface="+mn-lt"/>
                <a:ea typeface="+mj-ea"/>
                <a:cs typeface="+mj-cs"/>
              </a:defRPr>
            </a:lvl1pPr>
            <a:lvl2pPr algn="l" defTabSz="685800" rtl="0" eaLnBrk="1" fontAlgn="base" hangingPunct="1">
              <a:lnSpc>
                <a:spcPct val="90000"/>
              </a:lnSpc>
              <a:spcBef>
                <a:spcPct val="0"/>
              </a:spcBef>
              <a:spcAft>
                <a:spcPct val="0"/>
              </a:spcAft>
              <a:defRPr sz="1200" b="1">
                <a:solidFill>
                  <a:schemeClr val="tx1"/>
                </a:solidFill>
                <a:latin typeface="Calibri" panose="020F0502020204030204" pitchFamily="34" charset="0"/>
              </a:defRPr>
            </a:lvl2pPr>
            <a:lvl3pPr algn="l" defTabSz="685800" rtl="0" eaLnBrk="1" fontAlgn="base" hangingPunct="1">
              <a:lnSpc>
                <a:spcPct val="90000"/>
              </a:lnSpc>
              <a:spcBef>
                <a:spcPct val="0"/>
              </a:spcBef>
              <a:spcAft>
                <a:spcPct val="0"/>
              </a:spcAft>
              <a:defRPr sz="1200" b="1">
                <a:solidFill>
                  <a:schemeClr val="tx1"/>
                </a:solidFill>
                <a:latin typeface="Calibri" panose="020F0502020204030204" pitchFamily="34" charset="0"/>
              </a:defRPr>
            </a:lvl3pPr>
            <a:lvl4pPr algn="l" defTabSz="685800" rtl="0" eaLnBrk="1" fontAlgn="base" hangingPunct="1">
              <a:lnSpc>
                <a:spcPct val="90000"/>
              </a:lnSpc>
              <a:spcBef>
                <a:spcPct val="0"/>
              </a:spcBef>
              <a:spcAft>
                <a:spcPct val="0"/>
              </a:spcAft>
              <a:defRPr sz="1200" b="1">
                <a:solidFill>
                  <a:schemeClr val="tx1"/>
                </a:solidFill>
                <a:latin typeface="Calibri" panose="020F0502020204030204" pitchFamily="34" charset="0"/>
              </a:defRPr>
            </a:lvl4pPr>
            <a:lvl5pPr algn="l" defTabSz="685800" rtl="0" eaLnBrk="1" fontAlgn="base" hangingPunct="1">
              <a:lnSpc>
                <a:spcPct val="90000"/>
              </a:lnSpc>
              <a:spcBef>
                <a:spcPct val="0"/>
              </a:spcBef>
              <a:spcAft>
                <a:spcPct val="0"/>
              </a:spcAft>
              <a:defRPr sz="1200" b="1">
                <a:solidFill>
                  <a:schemeClr val="tx1"/>
                </a:solidFill>
                <a:latin typeface="Calibri" panose="020F0502020204030204" pitchFamily="34" charset="0"/>
              </a:defRPr>
            </a:lvl5pPr>
            <a:lvl6pPr marL="457200" algn="l" defTabSz="685800" rtl="0" eaLnBrk="1" fontAlgn="base" hangingPunct="1">
              <a:lnSpc>
                <a:spcPct val="90000"/>
              </a:lnSpc>
              <a:spcBef>
                <a:spcPct val="0"/>
              </a:spcBef>
              <a:spcAft>
                <a:spcPct val="0"/>
              </a:spcAft>
              <a:defRPr sz="1200" b="1">
                <a:solidFill>
                  <a:schemeClr val="tx1"/>
                </a:solidFill>
                <a:latin typeface="Calibri" panose="020F0502020204030204" pitchFamily="34" charset="0"/>
              </a:defRPr>
            </a:lvl6pPr>
            <a:lvl7pPr marL="914400" algn="l" defTabSz="685800" rtl="0" eaLnBrk="1" fontAlgn="base" hangingPunct="1">
              <a:lnSpc>
                <a:spcPct val="90000"/>
              </a:lnSpc>
              <a:spcBef>
                <a:spcPct val="0"/>
              </a:spcBef>
              <a:spcAft>
                <a:spcPct val="0"/>
              </a:spcAft>
              <a:defRPr sz="1200" b="1">
                <a:solidFill>
                  <a:schemeClr val="tx1"/>
                </a:solidFill>
                <a:latin typeface="Calibri" panose="020F0502020204030204" pitchFamily="34" charset="0"/>
              </a:defRPr>
            </a:lvl7pPr>
            <a:lvl8pPr marL="1371600" algn="l" defTabSz="685800" rtl="0" eaLnBrk="1" fontAlgn="base" hangingPunct="1">
              <a:lnSpc>
                <a:spcPct val="90000"/>
              </a:lnSpc>
              <a:spcBef>
                <a:spcPct val="0"/>
              </a:spcBef>
              <a:spcAft>
                <a:spcPct val="0"/>
              </a:spcAft>
              <a:defRPr sz="1200" b="1">
                <a:solidFill>
                  <a:schemeClr val="tx1"/>
                </a:solidFill>
                <a:latin typeface="Calibri" panose="020F0502020204030204" pitchFamily="34" charset="0"/>
              </a:defRPr>
            </a:lvl8pPr>
            <a:lvl9pPr marL="1828800" algn="l" defTabSz="685800" rtl="0" eaLnBrk="1" fontAlgn="base" hangingPunct="1">
              <a:lnSpc>
                <a:spcPct val="90000"/>
              </a:lnSpc>
              <a:spcBef>
                <a:spcPct val="0"/>
              </a:spcBef>
              <a:spcAft>
                <a:spcPct val="0"/>
              </a:spcAft>
              <a:defRPr sz="1200" b="1">
                <a:solidFill>
                  <a:schemeClr val="tx1"/>
                </a:solidFill>
                <a:latin typeface="Calibri" panose="020F0502020204030204" pitchFamily="34" charset="0"/>
              </a:defRPr>
            </a:lvl9pPr>
          </a:lstStyle>
          <a:p>
            <a:pPr>
              <a:buFont typeface="Arial" panose="020B0604020202020204" pitchFamily="34" charset="0"/>
              <a:buNone/>
            </a:pPr>
            <a:r>
              <a:rPr lang="en-US" sz="1000" b="0" dirty="0">
                <a:latin typeface="+mj-lt"/>
              </a:rPr>
              <a:t>Example on how to place an order</a:t>
            </a:r>
            <a:endParaRPr lang="ro-RO" sz="1000" b="0" dirty="0">
              <a:latin typeface="+mj-lt"/>
            </a:endParaRPr>
          </a:p>
        </p:txBody>
      </p:sp>
      <p:graphicFrame>
        <p:nvGraphicFramePr>
          <p:cNvPr id="3" name="Object 2">
            <a:extLst>
              <a:ext uri="{FF2B5EF4-FFF2-40B4-BE49-F238E27FC236}">
                <a16:creationId xmlns:a16="http://schemas.microsoft.com/office/drawing/2014/main" id="{7DD0E72C-2C4D-C76A-73B9-A7A7F5707AFA}"/>
              </a:ext>
            </a:extLst>
          </p:cNvPr>
          <p:cNvGraphicFramePr>
            <a:graphicFrameLocks noChangeAspect="1"/>
          </p:cNvGraphicFramePr>
          <p:nvPr>
            <p:extLst>
              <p:ext uri="{D42A27DB-BD31-4B8C-83A1-F6EECF244321}">
                <p14:modId xmlns:p14="http://schemas.microsoft.com/office/powerpoint/2010/main" val="506549055"/>
              </p:ext>
            </p:extLst>
          </p:nvPr>
        </p:nvGraphicFramePr>
        <p:xfrm>
          <a:off x="1031874" y="1811298"/>
          <a:ext cx="5495925" cy="3086100"/>
        </p:xfrm>
        <a:graphic>
          <a:graphicData uri="http://schemas.openxmlformats.org/presentationml/2006/ole">
            <mc:AlternateContent xmlns:mc="http://schemas.openxmlformats.org/markup-compatibility/2006">
              <mc:Choice xmlns:v="urn:schemas-microsoft-com:vml" Requires="v">
                <p:oleObj name="Worksheet" r:id="rId2" imgW="5496043" imgH="3086100" progId="Excel.Sheet.12">
                  <p:embed/>
                </p:oleObj>
              </mc:Choice>
              <mc:Fallback>
                <p:oleObj name="Worksheet" r:id="rId2" imgW="5496043" imgH="3086100" progId="Excel.Sheet.12">
                  <p:embed/>
                  <p:pic>
                    <p:nvPicPr>
                      <p:cNvPr id="0" name=""/>
                      <p:cNvPicPr/>
                      <p:nvPr/>
                    </p:nvPicPr>
                    <p:blipFill>
                      <a:blip r:embed="rId3"/>
                      <a:stretch>
                        <a:fillRect/>
                      </a:stretch>
                    </p:blipFill>
                    <p:spPr>
                      <a:xfrm>
                        <a:off x="1031874" y="1811298"/>
                        <a:ext cx="5495925" cy="3086100"/>
                      </a:xfrm>
                      <a:prstGeom prst="rect">
                        <a:avLst/>
                      </a:prstGeom>
                    </p:spPr>
                  </p:pic>
                </p:oleObj>
              </mc:Fallback>
            </mc:AlternateContent>
          </a:graphicData>
        </a:graphic>
      </p:graphicFrame>
    </p:spTree>
    <p:extLst>
      <p:ext uri="{BB962C8B-B14F-4D97-AF65-F5344CB8AC3E}">
        <p14:creationId xmlns:p14="http://schemas.microsoft.com/office/powerpoint/2010/main" val="4105225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E3A95E4-42AF-428D-B79A-18F3E5B84617}"/>
              </a:ext>
            </a:extLst>
          </p:cNvPr>
          <p:cNvSpPr txBox="1"/>
          <p:nvPr/>
        </p:nvSpPr>
        <p:spPr>
          <a:xfrm>
            <a:off x="600096" y="4376984"/>
            <a:ext cx="6062534" cy="5454698"/>
          </a:xfrm>
          <a:prstGeom prst="rect">
            <a:avLst/>
          </a:prstGeom>
          <a:noFill/>
        </p:spPr>
        <p:txBody>
          <a:bodyPr wrap="square" numCol="1" spcCol="360000" rtlCol="0">
            <a:spAutoFit/>
          </a:bodyPr>
          <a:lstStyle/>
          <a:p>
            <a:pPr>
              <a:lnSpc>
                <a:spcPct val="150000"/>
              </a:lnSpc>
            </a:pPr>
            <a:r>
              <a:rPr lang="ro-RO" sz="1300" dirty="0" err="1">
                <a:latin typeface="ACP" pitchFamily="2" charset="0"/>
              </a:rPr>
              <a:t>Description</a:t>
            </a:r>
            <a:endParaRPr lang="ro-RO" sz="1300" dirty="0">
              <a:latin typeface="ACP" pitchFamily="2" charset="0"/>
            </a:endParaRPr>
          </a:p>
          <a:p>
            <a:pPr>
              <a:lnSpc>
                <a:spcPct val="150000"/>
              </a:lnSpc>
            </a:pPr>
            <a:endParaRPr lang="ro-RO" sz="863" dirty="0">
              <a:latin typeface="ACP" pitchFamily="2" charset="0"/>
            </a:endParaRPr>
          </a:p>
          <a:p>
            <a:pPr>
              <a:lnSpc>
                <a:spcPct val="150000"/>
              </a:lnSpc>
            </a:pPr>
            <a:r>
              <a:rPr lang="en-US" sz="1000" dirty="0">
                <a:latin typeface="+mj-lt"/>
              </a:rPr>
              <a:t>LB is a decorative linear aluminum grille used for introducing or evacuating air.</a:t>
            </a:r>
            <a:endParaRPr lang="ro-RO" sz="1000" dirty="0">
              <a:latin typeface="+mj-lt"/>
            </a:endParaRPr>
          </a:p>
          <a:p>
            <a:pPr>
              <a:lnSpc>
                <a:spcPct val="150000"/>
              </a:lnSpc>
            </a:pPr>
            <a:r>
              <a:rPr lang="en-US" sz="1000" dirty="0">
                <a:latin typeface="+mj-lt"/>
              </a:rPr>
              <a:t>The grille is recommended for installations with constant or variable air flow.</a:t>
            </a:r>
            <a:endParaRPr lang="ro-RO" sz="1000" dirty="0">
              <a:latin typeface="+mj-lt"/>
            </a:endParaRPr>
          </a:p>
          <a:p>
            <a:pPr>
              <a:lnSpc>
                <a:spcPct val="150000"/>
              </a:lnSpc>
            </a:pPr>
            <a:r>
              <a:rPr lang="en-US" sz="1000" dirty="0">
                <a:latin typeface="+mj-lt"/>
              </a:rPr>
              <a:t>LB can be applied to the ceiling or wall.</a:t>
            </a:r>
            <a:endParaRPr lang="ro-RO" sz="1000" dirty="0">
              <a:latin typeface="+mj-lt"/>
            </a:endParaRPr>
          </a:p>
          <a:p>
            <a:pPr>
              <a:lnSpc>
                <a:spcPct val="150000"/>
              </a:lnSpc>
            </a:pPr>
            <a:endParaRPr lang="ro-RO" sz="1025" dirty="0">
              <a:latin typeface="ACP" pitchFamily="2" charset="0"/>
            </a:endParaRPr>
          </a:p>
          <a:p>
            <a:pPr algn="just">
              <a:buClr>
                <a:srgbClr val="009FDF"/>
              </a:buClr>
            </a:pPr>
            <a:r>
              <a:rPr lang="ro-RO" sz="1300" dirty="0" err="1">
                <a:latin typeface="ACP" pitchFamily="2" charset="0"/>
              </a:rPr>
              <a:t>Technical</a:t>
            </a:r>
            <a:r>
              <a:rPr lang="ro-RO" sz="1300" dirty="0">
                <a:latin typeface="ACP" pitchFamily="2" charset="0"/>
              </a:rPr>
              <a:t> </a:t>
            </a:r>
            <a:r>
              <a:rPr lang="ro-RO" sz="1300" dirty="0" err="1">
                <a:latin typeface="ACP" pitchFamily="2" charset="0"/>
              </a:rPr>
              <a:t>specifications</a:t>
            </a:r>
            <a:endParaRPr lang="en-US" sz="1300" dirty="0">
              <a:latin typeface="ACP" pitchFamily="2" charset="0"/>
            </a:endParaRPr>
          </a:p>
          <a:p>
            <a:pPr>
              <a:lnSpc>
                <a:spcPct val="150000"/>
              </a:lnSpc>
              <a:buClr>
                <a:srgbClr val="009FDF"/>
              </a:buClr>
            </a:pPr>
            <a:endParaRPr lang="ro-RO" sz="1079" dirty="0">
              <a:latin typeface="ACP" pitchFamily="2" charset="0"/>
            </a:endParaRPr>
          </a:p>
          <a:p>
            <a:pPr>
              <a:lnSpc>
                <a:spcPct val="150000"/>
              </a:lnSpc>
              <a:buClr>
                <a:srgbClr val="009FDF"/>
              </a:buClr>
            </a:pPr>
            <a:r>
              <a:rPr lang="ro-RO" sz="1100" dirty="0" err="1">
                <a:latin typeface="ACP" pitchFamily="2" charset="0"/>
              </a:rPr>
              <a:t>Characteristics</a:t>
            </a:r>
            <a:endParaRPr lang="en-US" sz="1100" dirty="0">
              <a:latin typeface="ACP" pitchFamily="2" charset="0"/>
            </a:endParaRPr>
          </a:p>
          <a:p>
            <a:pPr>
              <a:lnSpc>
                <a:spcPct val="150000"/>
              </a:lnSpc>
              <a:buClr>
                <a:srgbClr val="009FDF"/>
              </a:buClr>
            </a:pPr>
            <a:endParaRPr lang="ro-RO" sz="400" dirty="0">
              <a:latin typeface="ACP" pitchFamily="2" charset="0"/>
            </a:endParaRPr>
          </a:p>
          <a:p>
            <a:pPr>
              <a:lnSpc>
                <a:spcPct val="150000"/>
              </a:lnSpc>
              <a:buClr>
                <a:srgbClr val="009FDF"/>
              </a:buClr>
            </a:pPr>
            <a:r>
              <a:rPr lang="en-US" sz="1000" dirty="0">
                <a:latin typeface="+mj-lt"/>
              </a:rPr>
              <a:t>The grille is available in two constructive variants:</a:t>
            </a:r>
            <a:endParaRPr lang="ro-RO" sz="1000" dirty="0">
              <a:latin typeface="+mj-lt"/>
            </a:endParaRPr>
          </a:p>
          <a:p>
            <a:pPr algn="just">
              <a:lnSpc>
                <a:spcPct val="150000"/>
              </a:lnSpc>
              <a:buClr>
                <a:srgbClr val="009FDF"/>
              </a:buClr>
            </a:pPr>
            <a:r>
              <a:rPr lang="en-US" sz="1000" dirty="0">
                <a:latin typeface="+mj-lt"/>
              </a:rPr>
              <a:t> </a:t>
            </a:r>
            <a:r>
              <a:rPr lang="ro-RO" sz="1000" dirty="0">
                <a:latin typeface="+mj-lt"/>
              </a:rPr>
              <a:t>      </a:t>
            </a:r>
            <a:r>
              <a:rPr lang="en-US" sz="1000" dirty="0">
                <a:latin typeface="+mj-lt"/>
              </a:rPr>
              <a:t>LB-0 - with fixed blades at 0°</a:t>
            </a:r>
          </a:p>
          <a:p>
            <a:pPr algn="just">
              <a:lnSpc>
                <a:spcPct val="150000"/>
              </a:lnSpc>
              <a:buClr>
                <a:srgbClr val="009FDF"/>
              </a:buClr>
            </a:pPr>
            <a:r>
              <a:rPr lang="en-US" sz="1000" dirty="0">
                <a:latin typeface="+mj-lt"/>
              </a:rPr>
              <a:t>       LB-15 - with fixed blades at 15°</a:t>
            </a:r>
            <a:endParaRPr lang="ro-RO" sz="1000" dirty="0">
              <a:latin typeface="+mj-lt"/>
            </a:endParaRPr>
          </a:p>
          <a:p>
            <a:pPr algn="just">
              <a:lnSpc>
                <a:spcPct val="150000"/>
              </a:lnSpc>
              <a:buClr>
                <a:srgbClr val="009FDF"/>
              </a:buClr>
            </a:pPr>
            <a:r>
              <a:rPr lang="en-US" sz="1000" dirty="0">
                <a:latin typeface="+mj-lt"/>
              </a:rPr>
              <a:t>The grille blades are fixed and parallel to the "L" (length).</a:t>
            </a:r>
            <a:endParaRPr lang="ro-RO" sz="1000" dirty="0">
              <a:latin typeface="+mj-lt"/>
            </a:endParaRPr>
          </a:p>
          <a:p>
            <a:pPr algn="just">
              <a:lnSpc>
                <a:spcPct val="150000"/>
              </a:lnSpc>
              <a:buClr>
                <a:srgbClr val="009FDF"/>
              </a:buClr>
            </a:pPr>
            <a:r>
              <a:rPr lang="en-US" sz="1000" dirty="0">
                <a:latin typeface="+mj-lt"/>
              </a:rPr>
              <a:t>For grilles with a length &gt; 3m, the execution is modular</a:t>
            </a:r>
            <a:r>
              <a:rPr lang="ro-RO" sz="1000" dirty="0">
                <a:latin typeface="+mj-lt"/>
              </a:rPr>
              <a:t>,</a:t>
            </a:r>
            <a:r>
              <a:rPr lang="en-US" sz="1000" dirty="0">
                <a:latin typeface="+mj-lt"/>
              </a:rPr>
              <a:t> and the product is delivered together with the necessary connecting elements.</a:t>
            </a:r>
            <a:endParaRPr lang="ro-RO" sz="1000" dirty="0">
              <a:latin typeface="+mj-lt"/>
            </a:endParaRPr>
          </a:p>
          <a:p>
            <a:pPr algn="just">
              <a:lnSpc>
                <a:spcPct val="150000"/>
              </a:lnSpc>
              <a:buClr>
                <a:srgbClr val="009FDF"/>
              </a:buClr>
            </a:pPr>
            <a:r>
              <a:rPr lang="en-US" sz="1000" dirty="0">
                <a:latin typeface="+mj-lt"/>
              </a:rPr>
              <a:t>Depending on the overall position, the modular parts are built without termination elements or with a single element - see assembly sections.</a:t>
            </a:r>
            <a:endParaRPr lang="ro-RO" sz="1000" dirty="0">
              <a:latin typeface="+mj-lt"/>
            </a:endParaRPr>
          </a:p>
          <a:p>
            <a:pPr algn="just">
              <a:lnSpc>
                <a:spcPct val="150000"/>
              </a:lnSpc>
              <a:buClr>
                <a:srgbClr val="009FDF"/>
              </a:buClr>
            </a:pPr>
            <a:r>
              <a:rPr lang="en-US" sz="1000" dirty="0">
                <a:latin typeface="+mj-lt"/>
              </a:rPr>
              <a:t>As standard, the grille is manufactured with holes for screw mounting.</a:t>
            </a:r>
            <a:endParaRPr lang="ro-RO" sz="1000" dirty="0">
              <a:latin typeface="+mj-lt"/>
            </a:endParaRPr>
          </a:p>
          <a:p>
            <a:pPr algn="just">
              <a:lnSpc>
                <a:spcPct val="150000"/>
              </a:lnSpc>
              <a:buClr>
                <a:srgbClr val="009FDF"/>
              </a:buClr>
            </a:pPr>
            <a:r>
              <a:rPr lang="en-US" sz="1000" dirty="0">
                <a:latin typeface="+mj-lt"/>
              </a:rPr>
              <a:t>The product is delivered with fixing screws painted in the shade of the product.</a:t>
            </a:r>
            <a:endParaRPr lang="ro-RO" sz="1000" dirty="0">
              <a:latin typeface="+mj-lt"/>
            </a:endParaRPr>
          </a:p>
          <a:p>
            <a:pPr algn="just">
              <a:lnSpc>
                <a:spcPct val="150000"/>
              </a:lnSpc>
              <a:buClr>
                <a:srgbClr val="009FDF"/>
              </a:buClr>
            </a:pPr>
            <a:r>
              <a:rPr lang="en-US" sz="1000" dirty="0">
                <a:latin typeface="+mj-lt"/>
              </a:rPr>
              <a:t>Optionally, a mounting frame can be used for concealed mounting.</a:t>
            </a:r>
            <a:endParaRPr lang="ro-RO" sz="1000" dirty="0">
              <a:latin typeface="+mj-lt"/>
            </a:endParaRPr>
          </a:p>
          <a:p>
            <a:pPr algn="just">
              <a:lnSpc>
                <a:spcPct val="150000"/>
              </a:lnSpc>
              <a:buClr>
                <a:srgbClr val="009FDF"/>
              </a:buClr>
            </a:pPr>
            <a:r>
              <a:rPr lang="en-US" sz="1000" dirty="0">
                <a:latin typeface="+mj-lt"/>
              </a:rPr>
              <a:t>For installation with a mounting frame, the grille is accessorized with fixing clips.</a:t>
            </a:r>
            <a:endParaRPr lang="ro-RO" sz="1000" dirty="0">
              <a:latin typeface="+mj-lt"/>
            </a:endParaRPr>
          </a:p>
          <a:p>
            <a:pPr algn="just">
              <a:lnSpc>
                <a:spcPct val="150000"/>
              </a:lnSpc>
              <a:buClr>
                <a:srgbClr val="009FDF"/>
              </a:buClr>
            </a:pPr>
            <a:r>
              <a:rPr lang="ro-RO" sz="1000" dirty="0">
                <a:latin typeface="+mj-lt"/>
              </a:rPr>
              <a:t>Dimensional </a:t>
            </a:r>
            <a:r>
              <a:rPr lang="ro-RO" sz="1000" dirty="0" err="1">
                <a:latin typeface="+mj-lt"/>
              </a:rPr>
              <a:t>limits</a:t>
            </a:r>
            <a:r>
              <a:rPr lang="ro-RO" sz="1000" dirty="0">
                <a:latin typeface="+mj-lt"/>
              </a:rPr>
              <a:t>: </a:t>
            </a:r>
            <a:r>
              <a:rPr lang="ro-RO" sz="1000" dirty="0" err="1">
                <a:latin typeface="+mj-lt"/>
              </a:rPr>
              <a:t>Lint</a:t>
            </a:r>
            <a:r>
              <a:rPr lang="en-US" sz="1000" dirty="0">
                <a:latin typeface="+mj-lt"/>
              </a:rPr>
              <a:t> </a:t>
            </a:r>
            <a:r>
              <a:rPr lang="ro-RO" sz="1000" dirty="0">
                <a:latin typeface="+mj-lt"/>
              </a:rPr>
              <a:t>&gt; 3m modular design, </a:t>
            </a:r>
            <a:r>
              <a:rPr lang="ro-RO" sz="1000" dirty="0" err="1">
                <a:latin typeface="+mj-lt"/>
              </a:rPr>
              <a:t>Hint</a:t>
            </a:r>
            <a:r>
              <a:rPr lang="ro-RO" sz="1000" dirty="0">
                <a:latin typeface="+mj-lt"/>
              </a:rPr>
              <a:t> </a:t>
            </a:r>
            <a:r>
              <a:rPr lang="ro-RO" sz="1000" dirty="0" err="1">
                <a:latin typeface="+mj-lt"/>
              </a:rPr>
              <a:t>max</a:t>
            </a:r>
            <a:r>
              <a:rPr lang="ro-RO" sz="1000" dirty="0">
                <a:latin typeface="+mj-lt"/>
              </a:rPr>
              <a:t> = 350 mm (standard).</a:t>
            </a:r>
            <a:endParaRPr lang="ro-RO" sz="979" dirty="0">
              <a:latin typeface="+mj-lt"/>
            </a:endParaRPr>
          </a:p>
        </p:txBody>
      </p:sp>
      <p:pic>
        <p:nvPicPr>
          <p:cNvPr id="6" name="Picture 5" descr="A picture containing text, window, screenshot&#10;&#10;Description automatically generated">
            <a:extLst>
              <a:ext uri="{FF2B5EF4-FFF2-40B4-BE49-F238E27FC236}">
                <a16:creationId xmlns:a16="http://schemas.microsoft.com/office/drawing/2014/main" id="{638D515C-EB89-41B9-8039-3AF4193D2B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6239" y="2731092"/>
            <a:ext cx="3947191" cy="1233883"/>
          </a:xfrm>
          <a:prstGeom prst="rect">
            <a:avLst/>
          </a:prstGeom>
        </p:spPr>
      </p:pic>
      <p:sp>
        <p:nvSpPr>
          <p:cNvPr id="5" name="TextBox 4">
            <a:extLst>
              <a:ext uri="{FF2B5EF4-FFF2-40B4-BE49-F238E27FC236}">
                <a16:creationId xmlns:a16="http://schemas.microsoft.com/office/drawing/2014/main" id="{16575B16-FD03-42FD-BFAF-79401B794A19}"/>
              </a:ext>
            </a:extLst>
          </p:cNvPr>
          <p:cNvSpPr txBox="1"/>
          <p:nvPr/>
        </p:nvSpPr>
        <p:spPr>
          <a:xfrm>
            <a:off x="600096" y="1167740"/>
            <a:ext cx="3167707" cy="850554"/>
          </a:xfrm>
          <a:prstGeom prst="rect">
            <a:avLst/>
          </a:prstGeom>
          <a:noFill/>
        </p:spPr>
        <p:txBody>
          <a:bodyPr wrap="square">
            <a:spAutoFit/>
          </a:bodyPr>
          <a:lstStyle/>
          <a:p>
            <a:pPr>
              <a:buClr>
                <a:srgbClr val="009FDF"/>
              </a:buClr>
              <a:defRPr/>
            </a:pPr>
            <a:r>
              <a:rPr lang="ro-RO" sz="1600" dirty="0">
                <a:solidFill>
                  <a:srgbClr val="002060"/>
                </a:solidFill>
                <a:latin typeface="ACP" pitchFamily="2" charset="0"/>
              </a:rPr>
              <a:t>Decorative </a:t>
            </a:r>
            <a:r>
              <a:rPr lang="ro-RO" sz="1600" dirty="0" err="1">
                <a:solidFill>
                  <a:srgbClr val="002060"/>
                </a:solidFill>
                <a:latin typeface="ACP" pitchFamily="2" charset="0"/>
              </a:rPr>
              <a:t>grille</a:t>
            </a:r>
            <a:r>
              <a:rPr lang="ro-RO" sz="1600" dirty="0">
                <a:solidFill>
                  <a:srgbClr val="002060"/>
                </a:solidFill>
                <a:latin typeface="ACP" pitchFamily="2" charset="0"/>
              </a:rPr>
              <a:t> </a:t>
            </a:r>
          </a:p>
          <a:p>
            <a:pPr>
              <a:buClr>
                <a:srgbClr val="009FDF"/>
              </a:buClr>
              <a:defRPr/>
            </a:pPr>
            <a:r>
              <a:rPr lang="ro-RO" sz="1600" dirty="0">
                <a:solidFill>
                  <a:srgbClr val="002060"/>
                </a:solidFill>
                <a:latin typeface="ACP" pitchFamily="2" charset="0"/>
              </a:rPr>
              <a:t>LB</a:t>
            </a:r>
          </a:p>
          <a:p>
            <a:pPr>
              <a:buClr>
                <a:srgbClr val="009FDF"/>
              </a:buClr>
              <a:defRPr/>
            </a:pPr>
            <a:endParaRPr lang="ro-RO" sz="1727" dirty="0">
              <a:solidFill>
                <a:srgbClr val="002060"/>
              </a:solidFill>
              <a:latin typeface="ACP"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C16DB-180F-4C31-A9DB-4FC89C334FD9}"/>
              </a:ext>
            </a:extLst>
          </p:cNvPr>
          <p:cNvSpPr>
            <a:spLocks noGrp="1"/>
          </p:cNvSpPr>
          <p:nvPr>
            <p:ph type="title"/>
          </p:nvPr>
        </p:nvSpPr>
        <p:spPr>
          <a:xfrm>
            <a:off x="592426" y="2105644"/>
            <a:ext cx="6233948" cy="493468"/>
          </a:xfrm>
        </p:spPr>
        <p:txBody>
          <a:bodyPr>
            <a:normAutofit/>
          </a:bodyPr>
          <a:lstStyle/>
          <a:p>
            <a:r>
              <a:rPr lang="ro-RO" altLang="en-US" sz="1100" b="0" dirty="0" err="1">
                <a:latin typeface="ACP" pitchFamily="2" charset="0"/>
              </a:rPr>
              <a:t>Technical</a:t>
            </a:r>
            <a:r>
              <a:rPr lang="ro-RO" altLang="en-US" sz="1100" b="0" dirty="0">
                <a:latin typeface="ACP" pitchFamily="2" charset="0"/>
              </a:rPr>
              <a:t> </a:t>
            </a:r>
            <a:r>
              <a:rPr lang="ro-RO" altLang="en-US" sz="1100" b="0" dirty="0" err="1">
                <a:latin typeface="ACP" pitchFamily="2" charset="0"/>
              </a:rPr>
              <a:t>drawing</a:t>
            </a:r>
            <a:endParaRPr lang="ro-RO" altLang="en-US" sz="1100" b="0" dirty="0">
              <a:latin typeface="ACP" pitchFamily="2" charset="0"/>
            </a:endParaRPr>
          </a:p>
        </p:txBody>
      </p:sp>
      <p:pic>
        <p:nvPicPr>
          <p:cNvPr id="10" name="Picture 9">
            <a:extLst>
              <a:ext uri="{FF2B5EF4-FFF2-40B4-BE49-F238E27FC236}">
                <a16:creationId xmlns:a16="http://schemas.microsoft.com/office/drawing/2014/main" id="{CDED2748-FD05-4ECF-AE6E-9B7D2EA55799}"/>
              </a:ext>
            </a:extLst>
          </p:cNvPr>
          <p:cNvPicPr>
            <a:picLocks noChangeAspect="1"/>
          </p:cNvPicPr>
          <p:nvPr/>
        </p:nvPicPr>
        <p:blipFill>
          <a:blip r:embed="rId2"/>
          <a:stretch>
            <a:fillRect/>
          </a:stretch>
        </p:blipFill>
        <p:spPr>
          <a:xfrm>
            <a:off x="5536972" y="2803933"/>
            <a:ext cx="406092" cy="941040"/>
          </a:xfrm>
          <a:prstGeom prst="rect">
            <a:avLst/>
          </a:prstGeom>
        </p:spPr>
      </p:pic>
      <p:pic>
        <p:nvPicPr>
          <p:cNvPr id="6" name="Picture 5">
            <a:extLst>
              <a:ext uri="{FF2B5EF4-FFF2-40B4-BE49-F238E27FC236}">
                <a16:creationId xmlns:a16="http://schemas.microsoft.com/office/drawing/2014/main" id="{4CC2F506-53E5-47B7-BB10-D4F64D40A874}"/>
              </a:ext>
            </a:extLst>
          </p:cNvPr>
          <p:cNvPicPr>
            <a:picLocks noChangeAspect="1"/>
          </p:cNvPicPr>
          <p:nvPr/>
        </p:nvPicPr>
        <p:blipFill>
          <a:blip r:embed="rId3"/>
          <a:stretch>
            <a:fillRect/>
          </a:stretch>
        </p:blipFill>
        <p:spPr>
          <a:xfrm>
            <a:off x="1548062" y="2849539"/>
            <a:ext cx="3613485" cy="941041"/>
          </a:xfrm>
          <a:prstGeom prst="rect">
            <a:avLst/>
          </a:prstGeom>
        </p:spPr>
      </p:pic>
      <p:pic>
        <p:nvPicPr>
          <p:cNvPr id="12" name="Picture 11">
            <a:extLst>
              <a:ext uri="{FF2B5EF4-FFF2-40B4-BE49-F238E27FC236}">
                <a16:creationId xmlns:a16="http://schemas.microsoft.com/office/drawing/2014/main" id="{82DD0769-3A51-4B6E-BF6A-06E9E30AF3B6}"/>
              </a:ext>
            </a:extLst>
          </p:cNvPr>
          <p:cNvPicPr>
            <a:picLocks noChangeAspect="1"/>
          </p:cNvPicPr>
          <p:nvPr/>
        </p:nvPicPr>
        <p:blipFill>
          <a:blip r:embed="rId4"/>
          <a:stretch>
            <a:fillRect/>
          </a:stretch>
        </p:blipFill>
        <p:spPr>
          <a:xfrm>
            <a:off x="1600696" y="4057839"/>
            <a:ext cx="3613479" cy="454543"/>
          </a:xfrm>
          <a:prstGeom prst="rect">
            <a:avLst/>
          </a:prstGeom>
        </p:spPr>
      </p:pic>
      <p:pic>
        <p:nvPicPr>
          <p:cNvPr id="15" name="Picture 14">
            <a:extLst>
              <a:ext uri="{FF2B5EF4-FFF2-40B4-BE49-F238E27FC236}">
                <a16:creationId xmlns:a16="http://schemas.microsoft.com/office/drawing/2014/main" id="{EB7ED5A0-3C20-486D-9A50-4B78A83813BE}"/>
              </a:ext>
            </a:extLst>
          </p:cNvPr>
          <p:cNvPicPr>
            <a:picLocks noChangeAspect="1"/>
          </p:cNvPicPr>
          <p:nvPr/>
        </p:nvPicPr>
        <p:blipFill>
          <a:blip r:embed="rId5"/>
          <a:stretch>
            <a:fillRect/>
          </a:stretch>
        </p:blipFill>
        <p:spPr>
          <a:xfrm>
            <a:off x="1396370" y="4718682"/>
            <a:ext cx="3811854" cy="1147745"/>
          </a:xfrm>
          <a:prstGeom prst="rect">
            <a:avLst/>
          </a:prstGeom>
        </p:spPr>
      </p:pic>
      <p:pic>
        <p:nvPicPr>
          <p:cNvPr id="18" name="Picture 17">
            <a:extLst>
              <a:ext uri="{FF2B5EF4-FFF2-40B4-BE49-F238E27FC236}">
                <a16:creationId xmlns:a16="http://schemas.microsoft.com/office/drawing/2014/main" id="{0DDD8D93-84FB-43BC-BB64-4955A8C881CF}"/>
              </a:ext>
            </a:extLst>
          </p:cNvPr>
          <p:cNvPicPr>
            <a:picLocks noChangeAspect="1"/>
          </p:cNvPicPr>
          <p:nvPr/>
        </p:nvPicPr>
        <p:blipFill>
          <a:blip r:embed="rId6"/>
          <a:stretch>
            <a:fillRect/>
          </a:stretch>
        </p:blipFill>
        <p:spPr>
          <a:xfrm rot="5400000">
            <a:off x="4272098" y="6942072"/>
            <a:ext cx="1671465" cy="2564180"/>
          </a:xfrm>
          <a:prstGeom prst="rect">
            <a:avLst/>
          </a:prstGeom>
        </p:spPr>
      </p:pic>
      <p:pic>
        <p:nvPicPr>
          <p:cNvPr id="21" name="Picture 20">
            <a:extLst>
              <a:ext uri="{FF2B5EF4-FFF2-40B4-BE49-F238E27FC236}">
                <a16:creationId xmlns:a16="http://schemas.microsoft.com/office/drawing/2014/main" id="{0970E1F5-F430-4BC4-82D5-3DFC44364E6D}"/>
              </a:ext>
            </a:extLst>
          </p:cNvPr>
          <p:cNvPicPr>
            <a:picLocks noChangeAspect="1"/>
          </p:cNvPicPr>
          <p:nvPr/>
        </p:nvPicPr>
        <p:blipFill>
          <a:blip r:embed="rId7"/>
          <a:stretch>
            <a:fillRect/>
          </a:stretch>
        </p:blipFill>
        <p:spPr>
          <a:xfrm>
            <a:off x="1396368" y="5931099"/>
            <a:ext cx="3969101" cy="1164268"/>
          </a:xfrm>
          <a:prstGeom prst="rect">
            <a:avLst/>
          </a:prstGeom>
        </p:spPr>
      </p:pic>
      <p:pic>
        <p:nvPicPr>
          <p:cNvPr id="23" name="Picture 22">
            <a:extLst>
              <a:ext uri="{FF2B5EF4-FFF2-40B4-BE49-F238E27FC236}">
                <a16:creationId xmlns:a16="http://schemas.microsoft.com/office/drawing/2014/main" id="{836B680C-E0FD-4FC8-B171-43C9CEFD810F}"/>
              </a:ext>
            </a:extLst>
          </p:cNvPr>
          <p:cNvPicPr>
            <a:picLocks noChangeAspect="1"/>
          </p:cNvPicPr>
          <p:nvPr/>
        </p:nvPicPr>
        <p:blipFill>
          <a:blip r:embed="rId8"/>
          <a:stretch>
            <a:fillRect/>
          </a:stretch>
        </p:blipFill>
        <p:spPr>
          <a:xfrm rot="5400000">
            <a:off x="1414264" y="6924685"/>
            <a:ext cx="1566298" cy="2564181"/>
          </a:xfrm>
          <a:prstGeom prst="rect">
            <a:avLst/>
          </a:prstGeom>
        </p:spPr>
      </p:pic>
      <p:sp>
        <p:nvSpPr>
          <p:cNvPr id="14" name="TextBox 13">
            <a:extLst>
              <a:ext uri="{FF2B5EF4-FFF2-40B4-BE49-F238E27FC236}">
                <a16:creationId xmlns:a16="http://schemas.microsoft.com/office/drawing/2014/main" id="{96F02A25-1C81-4BB9-B6D9-F276678630D7}"/>
              </a:ext>
            </a:extLst>
          </p:cNvPr>
          <p:cNvSpPr txBox="1"/>
          <p:nvPr/>
        </p:nvSpPr>
        <p:spPr>
          <a:xfrm>
            <a:off x="592427" y="838209"/>
            <a:ext cx="6233947" cy="1109727"/>
          </a:xfrm>
          <a:prstGeom prst="rect">
            <a:avLst/>
          </a:prstGeom>
          <a:noFill/>
        </p:spPr>
        <p:txBody>
          <a:bodyPr wrap="square">
            <a:spAutoFit/>
          </a:bodyPr>
          <a:lstStyle/>
          <a:p>
            <a:r>
              <a:rPr lang="ro-RO" sz="1100" dirty="0" err="1">
                <a:latin typeface="ACP" pitchFamily="2" charset="0"/>
              </a:rPr>
              <a:t>Materials</a:t>
            </a:r>
            <a:r>
              <a:rPr lang="ro-RO" sz="1187" dirty="0">
                <a:latin typeface="ACP" pitchFamily="2" charset="0"/>
              </a:rPr>
              <a:t>   </a:t>
            </a:r>
          </a:p>
          <a:p>
            <a:pPr>
              <a:buClr>
                <a:srgbClr val="009FDF"/>
              </a:buClr>
            </a:pPr>
            <a:endParaRPr lang="ro-RO" sz="1079" dirty="0">
              <a:latin typeface="+mj-lt"/>
            </a:endParaRPr>
          </a:p>
          <a:p>
            <a:pPr algn="just">
              <a:lnSpc>
                <a:spcPct val="150000"/>
              </a:lnSpc>
              <a:buClr>
                <a:srgbClr val="009FDF"/>
              </a:buClr>
            </a:pPr>
            <a:r>
              <a:rPr lang="en-US" sz="1000" dirty="0">
                <a:latin typeface="+mj-lt"/>
              </a:rPr>
              <a:t>The grille is made of extruded aluminum electrostatic field painted in glossy white RAL 9016. </a:t>
            </a:r>
            <a:endParaRPr lang="ro-RO" sz="1000" dirty="0">
              <a:latin typeface="+mj-lt"/>
            </a:endParaRPr>
          </a:p>
          <a:p>
            <a:pPr algn="just">
              <a:lnSpc>
                <a:spcPct val="150000"/>
              </a:lnSpc>
              <a:buClr>
                <a:srgbClr val="009FDF"/>
              </a:buClr>
            </a:pPr>
            <a:r>
              <a:rPr lang="en-US" sz="1000" dirty="0">
                <a:latin typeface="+mj-lt"/>
              </a:rPr>
              <a:t>On request, the grille can be made of natural anodized aluminum profiles or can be painted in other shades from the RAL palette.</a:t>
            </a:r>
            <a:endParaRPr lang="ro-RO" sz="1079" dirty="0">
              <a:latin typeface="+mj-lt"/>
            </a:endParaRPr>
          </a:p>
        </p:txBody>
      </p:sp>
      <p:sp>
        <p:nvSpPr>
          <p:cNvPr id="19" name="TextBox 18">
            <a:extLst>
              <a:ext uri="{FF2B5EF4-FFF2-40B4-BE49-F238E27FC236}">
                <a16:creationId xmlns:a16="http://schemas.microsoft.com/office/drawing/2014/main" id="{8DAC8CFF-808D-4080-A3F6-E54CEF13370F}"/>
              </a:ext>
            </a:extLst>
          </p:cNvPr>
          <p:cNvSpPr txBox="1"/>
          <p:nvPr/>
        </p:nvSpPr>
        <p:spPr>
          <a:xfrm>
            <a:off x="5018262" y="9032228"/>
            <a:ext cx="674933" cy="230832"/>
          </a:xfrm>
          <a:prstGeom prst="rect">
            <a:avLst/>
          </a:prstGeom>
          <a:noFill/>
        </p:spPr>
        <p:txBody>
          <a:bodyPr wrap="square" rtlCol="0">
            <a:spAutoFit/>
          </a:bodyPr>
          <a:lstStyle/>
          <a:p>
            <a:r>
              <a:rPr lang="en-US" sz="900" dirty="0">
                <a:latin typeface="ACP" pitchFamily="2" charset="0"/>
              </a:rPr>
              <a:t>LB-15</a:t>
            </a:r>
            <a:endParaRPr lang="en-US" sz="900" dirty="0">
              <a:solidFill>
                <a:srgbClr val="FF0000"/>
              </a:solidFill>
              <a:latin typeface="ACP" pitchFamily="2" charset="0"/>
            </a:endParaRPr>
          </a:p>
        </p:txBody>
      </p:sp>
      <p:sp>
        <p:nvSpPr>
          <p:cNvPr id="13" name="TextBox 12">
            <a:extLst>
              <a:ext uri="{FF2B5EF4-FFF2-40B4-BE49-F238E27FC236}">
                <a16:creationId xmlns:a16="http://schemas.microsoft.com/office/drawing/2014/main" id="{75E112CE-71CD-431F-91C5-A32FAFCD0595}"/>
              </a:ext>
            </a:extLst>
          </p:cNvPr>
          <p:cNvSpPr txBox="1"/>
          <p:nvPr/>
        </p:nvSpPr>
        <p:spPr>
          <a:xfrm>
            <a:off x="2138907" y="9032228"/>
            <a:ext cx="538726" cy="230832"/>
          </a:xfrm>
          <a:prstGeom prst="rect">
            <a:avLst/>
          </a:prstGeom>
          <a:noFill/>
        </p:spPr>
        <p:txBody>
          <a:bodyPr wrap="square" rtlCol="0">
            <a:spAutoFit/>
          </a:bodyPr>
          <a:lstStyle/>
          <a:p>
            <a:r>
              <a:rPr lang="en-US" sz="900" dirty="0">
                <a:latin typeface="ACP" pitchFamily="2" charset="0"/>
              </a:rPr>
              <a:t>LB-0</a:t>
            </a:r>
            <a:endParaRPr lang="en-US" sz="900" dirty="0">
              <a:solidFill>
                <a:srgbClr val="FF0000"/>
              </a:solidFill>
              <a:latin typeface="ACP" pitchFamily="2" charset="0"/>
            </a:endParaRPr>
          </a:p>
        </p:txBody>
      </p:sp>
    </p:spTree>
    <p:extLst>
      <p:ext uri="{BB962C8B-B14F-4D97-AF65-F5344CB8AC3E}">
        <p14:creationId xmlns:p14="http://schemas.microsoft.com/office/powerpoint/2010/main" val="337027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57733-6EF3-4EBC-A852-6D6E3FD76E43}"/>
              </a:ext>
            </a:extLst>
          </p:cNvPr>
          <p:cNvSpPr>
            <a:spLocks noGrp="1"/>
          </p:cNvSpPr>
          <p:nvPr>
            <p:ph type="title"/>
          </p:nvPr>
        </p:nvSpPr>
        <p:spPr>
          <a:xfrm>
            <a:off x="575731" y="977428"/>
            <a:ext cx="6384246" cy="493468"/>
          </a:xfrm>
        </p:spPr>
        <p:txBody>
          <a:bodyPr>
            <a:normAutofit/>
          </a:bodyPr>
          <a:lstStyle/>
          <a:p>
            <a:r>
              <a:rPr lang="ro-RO" sz="1100" b="0" dirty="0">
                <a:latin typeface="ACP" pitchFamily="2" charset="0"/>
              </a:rPr>
              <a:t>Product </a:t>
            </a:r>
            <a:r>
              <a:rPr lang="ro-RO" sz="1100" b="0" dirty="0" err="1">
                <a:latin typeface="ACP" pitchFamily="2" charset="0"/>
              </a:rPr>
              <a:t>specifications</a:t>
            </a:r>
            <a:endParaRPr lang="ro-RO" sz="1100" b="0" dirty="0">
              <a:latin typeface="ACP" pitchFamily="2" charset="0"/>
            </a:endParaRPr>
          </a:p>
        </p:txBody>
      </p:sp>
      <p:pic>
        <p:nvPicPr>
          <p:cNvPr id="5" name="Picture 4">
            <a:extLst>
              <a:ext uri="{FF2B5EF4-FFF2-40B4-BE49-F238E27FC236}">
                <a16:creationId xmlns:a16="http://schemas.microsoft.com/office/drawing/2014/main" id="{38275AAA-6B4F-4899-95E1-4F7DA7C9D77F}"/>
              </a:ext>
            </a:extLst>
          </p:cNvPr>
          <p:cNvPicPr>
            <a:picLocks noChangeAspect="1"/>
          </p:cNvPicPr>
          <p:nvPr/>
        </p:nvPicPr>
        <p:blipFill>
          <a:blip r:embed="rId2"/>
          <a:stretch>
            <a:fillRect/>
          </a:stretch>
        </p:blipFill>
        <p:spPr>
          <a:xfrm>
            <a:off x="3429433" y="2142926"/>
            <a:ext cx="2674215" cy="1066764"/>
          </a:xfrm>
          <a:prstGeom prst="rect">
            <a:avLst/>
          </a:prstGeom>
        </p:spPr>
      </p:pic>
      <p:pic>
        <p:nvPicPr>
          <p:cNvPr id="11" name="Picture 10">
            <a:extLst>
              <a:ext uri="{FF2B5EF4-FFF2-40B4-BE49-F238E27FC236}">
                <a16:creationId xmlns:a16="http://schemas.microsoft.com/office/drawing/2014/main" id="{370F6FFD-2928-4615-AE84-C2564B88F90B}"/>
              </a:ext>
            </a:extLst>
          </p:cNvPr>
          <p:cNvPicPr>
            <a:picLocks noChangeAspect="1"/>
          </p:cNvPicPr>
          <p:nvPr/>
        </p:nvPicPr>
        <p:blipFill>
          <a:blip r:embed="rId3"/>
          <a:stretch>
            <a:fillRect/>
          </a:stretch>
        </p:blipFill>
        <p:spPr>
          <a:xfrm>
            <a:off x="1409700" y="2261357"/>
            <a:ext cx="1454328" cy="931245"/>
          </a:xfrm>
          <a:prstGeom prst="rect">
            <a:avLst/>
          </a:prstGeom>
        </p:spPr>
      </p:pic>
      <p:sp>
        <p:nvSpPr>
          <p:cNvPr id="21" name="TextBox 20">
            <a:extLst>
              <a:ext uri="{FF2B5EF4-FFF2-40B4-BE49-F238E27FC236}">
                <a16:creationId xmlns:a16="http://schemas.microsoft.com/office/drawing/2014/main" id="{44E017B3-7ED2-4347-8CDA-DE87CDFCF0F9}"/>
              </a:ext>
            </a:extLst>
          </p:cNvPr>
          <p:cNvSpPr txBox="1"/>
          <p:nvPr/>
        </p:nvSpPr>
        <p:spPr>
          <a:xfrm>
            <a:off x="609144" y="1431336"/>
            <a:ext cx="6216758" cy="530145"/>
          </a:xfrm>
          <a:prstGeom prst="rect">
            <a:avLst/>
          </a:prstGeom>
          <a:noFill/>
        </p:spPr>
        <p:txBody>
          <a:bodyPr wrap="square" rtlCol="0">
            <a:spAutoFit/>
          </a:bodyPr>
          <a:lstStyle/>
          <a:p>
            <a:pPr>
              <a:lnSpc>
                <a:spcPct val="150000"/>
              </a:lnSpc>
            </a:pPr>
            <a:r>
              <a:rPr lang="en-US" sz="1000" dirty="0">
                <a:solidFill>
                  <a:prstClr val="black"/>
                </a:solidFill>
                <a:latin typeface="+mj-lt"/>
              </a:rPr>
              <a:t>The grille is made standard with mounting holes positioned on the product frame. The number of holes and their position are made according to the size of the product, according to the pictures and table.</a:t>
            </a:r>
            <a:endParaRPr lang="ro-RO" sz="1000" dirty="0">
              <a:solidFill>
                <a:prstClr val="black"/>
              </a:solidFill>
              <a:latin typeface="+mj-lt"/>
            </a:endParaRPr>
          </a:p>
        </p:txBody>
      </p:sp>
      <p:sp>
        <p:nvSpPr>
          <p:cNvPr id="23" name="Content Placeholder 2">
            <a:extLst>
              <a:ext uri="{FF2B5EF4-FFF2-40B4-BE49-F238E27FC236}">
                <a16:creationId xmlns:a16="http://schemas.microsoft.com/office/drawing/2014/main" id="{6BC49F9B-D5AE-4762-8D55-C0414847360C}"/>
              </a:ext>
            </a:extLst>
          </p:cNvPr>
          <p:cNvSpPr>
            <a:spLocks noGrp="1"/>
          </p:cNvSpPr>
          <p:nvPr>
            <p:ph idx="1"/>
          </p:nvPr>
        </p:nvSpPr>
        <p:spPr>
          <a:xfrm>
            <a:off x="642555" y="5077301"/>
            <a:ext cx="6317422" cy="249144"/>
          </a:xfrm>
        </p:spPr>
        <p:txBody>
          <a:bodyPr/>
          <a:lstStyle/>
          <a:p>
            <a:pPr marL="0" indent="0"/>
            <a:r>
              <a:rPr lang="ro-RO" sz="1100" dirty="0" err="1">
                <a:latin typeface="ACP" pitchFamily="2" charset="0"/>
              </a:rPr>
              <a:t>Section</a:t>
            </a:r>
            <a:r>
              <a:rPr lang="ro-RO" sz="1100" dirty="0">
                <a:latin typeface="ACP" pitchFamily="2" charset="0"/>
              </a:rPr>
              <a:t> </a:t>
            </a:r>
            <a:r>
              <a:rPr lang="ro-RO" sz="1100" dirty="0" err="1">
                <a:latin typeface="ACP" pitchFamily="2" charset="0"/>
              </a:rPr>
              <a:t>assembly</a:t>
            </a:r>
            <a:endParaRPr lang="ro-RO" dirty="0">
              <a:latin typeface="+mj-lt"/>
            </a:endParaRPr>
          </a:p>
          <a:p>
            <a:pPr>
              <a:buFont typeface="Wingdings" panose="05000000000000000000" pitchFamily="2" charset="2"/>
              <a:buChar char="Ø"/>
            </a:pPr>
            <a:endParaRPr lang="ro-RO" dirty="0">
              <a:latin typeface="+mj-lt"/>
            </a:endParaRPr>
          </a:p>
          <a:p>
            <a:pPr>
              <a:buFont typeface="Wingdings" panose="05000000000000000000" pitchFamily="2" charset="2"/>
              <a:buChar char="Ø"/>
            </a:pPr>
            <a:endParaRPr lang="ro-RO" dirty="0">
              <a:latin typeface="+mj-lt"/>
            </a:endParaRPr>
          </a:p>
          <a:p>
            <a:pPr>
              <a:buFont typeface="Wingdings" panose="05000000000000000000" pitchFamily="2" charset="2"/>
              <a:buChar char="Ø"/>
            </a:pPr>
            <a:endParaRPr lang="ro-RO" dirty="0">
              <a:latin typeface="+mj-lt"/>
            </a:endParaRPr>
          </a:p>
          <a:p>
            <a:pPr>
              <a:buFont typeface="Wingdings" panose="05000000000000000000" pitchFamily="2" charset="2"/>
              <a:buChar char="Ø"/>
            </a:pPr>
            <a:endParaRPr lang="ro-RO" dirty="0">
              <a:latin typeface="+mj-lt"/>
            </a:endParaRPr>
          </a:p>
          <a:p>
            <a:pPr>
              <a:buFont typeface="Wingdings" panose="05000000000000000000" pitchFamily="2" charset="2"/>
              <a:buChar char="Ø"/>
            </a:pPr>
            <a:endParaRPr lang="ro-RO" dirty="0">
              <a:latin typeface="+mj-lt"/>
            </a:endParaRPr>
          </a:p>
          <a:p>
            <a:pPr>
              <a:buFont typeface="Wingdings" panose="05000000000000000000" pitchFamily="2" charset="2"/>
              <a:buChar char="Ø"/>
            </a:pPr>
            <a:endParaRPr lang="ro-RO" dirty="0">
              <a:latin typeface="+mj-lt"/>
            </a:endParaRPr>
          </a:p>
          <a:p>
            <a:pPr>
              <a:buFont typeface="Wingdings" panose="05000000000000000000" pitchFamily="2" charset="2"/>
              <a:buChar char="Ø"/>
            </a:pPr>
            <a:endParaRPr lang="ro-RO" dirty="0">
              <a:latin typeface="+mj-lt"/>
            </a:endParaRPr>
          </a:p>
          <a:p>
            <a:pPr>
              <a:buFont typeface="Wingdings" panose="05000000000000000000" pitchFamily="2" charset="2"/>
              <a:buChar char="Ø"/>
            </a:pPr>
            <a:endParaRPr lang="ro-RO" dirty="0">
              <a:latin typeface="+mj-lt"/>
            </a:endParaRPr>
          </a:p>
          <a:p>
            <a:pPr>
              <a:buFont typeface="Wingdings" panose="05000000000000000000" pitchFamily="2" charset="2"/>
              <a:buChar char="Ø"/>
            </a:pPr>
            <a:endParaRPr lang="ro-RO" dirty="0">
              <a:latin typeface="+mj-lt"/>
            </a:endParaRPr>
          </a:p>
          <a:p>
            <a:pPr>
              <a:buFont typeface="Wingdings" panose="05000000000000000000" pitchFamily="2" charset="2"/>
              <a:buChar char="Ø"/>
            </a:pPr>
            <a:endParaRPr lang="ro-RO" dirty="0">
              <a:latin typeface="+mj-lt"/>
            </a:endParaRPr>
          </a:p>
          <a:p>
            <a:pPr>
              <a:buFont typeface="Wingdings" panose="05000000000000000000" pitchFamily="2" charset="2"/>
              <a:buChar char="Ø"/>
            </a:pPr>
            <a:endParaRPr lang="ro-RO" dirty="0">
              <a:latin typeface="+mj-lt"/>
            </a:endParaRPr>
          </a:p>
          <a:p>
            <a:pPr>
              <a:buFont typeface="Wingdings" panose="05000000000000000000" pitchFamily="2" charset="2"/>
              <a:buChar char="Ø"/>
            </a:pPr>
            <a:endParaRPr lang="ro-RO" dirty="0">
              <a:latin typeface="+mj-lt"/>
            </a:endParaRPr>
          </a:p>
          <a:p>
            <a:pPr>
              <a:buFont typeface="Wingdings" panose="05000000000000000000" pitchFamily="2" charset="2"/>
              <a:buChar char="Ø"/>
            </a:pPr>
            <a:endParaRPr lang="ro-RO" dirty="0">
              <a:latin typeface="+mj-lt"/>
            </a:endParaRPr>
          </a:p>
          <a:p>
            <a:pPr>
              <a:buFont typeface="Wingdings" panose="05000000000000000000" pitchFamily="2" charset="2"/>
              <a:buChar char="Ø"/>
            </a:pPr>
            <a:endParaRPr lang="ro-RO" dirty="0">
              <a:latin typeface="+mj-lt"/>
            </a:endParaRPr>
          </a:p>
          <a:p>
            <a:pPr>
              <a:buFont typeface="Wingdings" panose="05000000000000000000" pitchFamily="2" charset="2"/>
              <a:buChar char="Ø"/>
            </a:pPr>
            <a:endParaRPr lang="ro-RO" dirty="0">
              <a:latin typeface="+mj-lt"/>
            </a:endParaRPr>
          </a:p>
        </p:txBody>
      </p:sp>
      <p:sp>
        <p:nvSpPr>
          <p:cNvPr id="24" name="TextBox 23">
            <a:extLst>
              <a:ext uri="{FF2B5EF4-FFF2-40B4-BE49-F238E27FC236}">
                <a16:creationId xmlns:a16="http://schemas.microsoft.com/office/drawing/2014/main" id="{194ED24A-4AD3-4E7C-9A15-6AE405A12F7A}"/>
              </a:ext>
            </a:extLst>
          </p:cNvPr>
          <p:cNvSpPr txBox="1"/>
          <p:nvPr/>
        </p:nvSpPr>
        <p:spPr>
          <a:xfrm>
            <a:off x="647321" y="8692329"/>
            <a:ext cx="2187709" cy="241733"/>
          </a:xfrm>
          <a:prstGeom prst="rect">
            <a:avLst/>
          </a:prstGeom>
          <a:noFill/>
        </p:spPr>
        <p:txBody>
          <a:bodyPr wrap="square" rtlCol="0">
            <a:spAutoFit/>
          </a:bodyPr>
          <a:lstStyle/>
          <a:p>
            <a:pPr algn="ctr">
              <a:buClr>
                <a:srgbClr val="009FDF"/>
              </a:buClr>
            </a:pPr>
            <a:r>
              <a:rPr lang="ro-RO" sz="971" dirty="0">
                <a:latin typeface="+mj-lt"/>
              </a:rPr>
              <a:t>S1</a:t>
            </a:r>
          </a:p>
        </p:txBody>
      </p:sp>
      <p:sp>
        <p:nvSpPr>
          <p:cNvPr id="25" name="TextBox 24">
            <a:extLst>
              <a:ext uri="{FF2B5EF4-FFF2-40B4-BE49-F238E27FC236}">
                <a16:creationId xmlns:a16="http://schemas.microsoft.com/office/drawing/2014/main" id="{229FAACF-13BF-4A8E-8193-C30FCA7046FA}"/>
              </a:ext>
            </a:extLst>
          </p:cNvPr>
          <p:cNvSpPr txBox="1"/>
          <p:nvPr/>
        </p:nvSpPr>
        <p:spPr>
          <a:xfrm>
            <a:off x="2695209" y="9600887"/>
            <a:ext cx="2187709" cy="241733"/>
          </a:xfrm>
          <a:prstGeom prst="rect">
            <a:avLst/>
          </a:prstGeom>
          <a:noFill/>
        </p:spPr>
        <p:txBody>
          <a:bodyPr wrap="square" rtlCol="0">
            <a:spAutoFit/>
          </a:bodyPr>
          <a:lstStyle/>
          <a:p>
            <a:pPr algn="ctr">
              <a:buClr>
                <a:srgbClr val="009FDF"/>
              </a:buClr>
            </a:pPr>
            <a:r>
              <a:rPr lang="ro-RO" sz="971" dirty="0">
                <a:latin typeface="+mj-lt"/>
              </a:rPr>
              <a:t>S2</a:t>
            </a:r>
          </a:p>
        </p:txBody>
      </p:sp>
      <p:pic>
        <p:nvPicPr>
          <p:cNvPr id="26" name="Picture 25" descr="A picture containing text, building, screenshot&#10;&#10;Description automatically generated">
            <a:extLst>
              <a:ext uri="{FF2B5EF4-FFF2-40B4-BE49-F238E27FC236}">
                <a16:creationId xmlns:a16="http://schemas.microsoft.com/office/drawing/2014/main" id="{39CD67F5-B7B4-49C1-84B0-40347FBFD92D}"/>
              </a:ext>
            </a:extLst>
          </p:cNvPr>
          <p:cNvPicPr>
            <a:picLocks noChangeAspect="1"/>
          </p:cNvPicPr>
          <p:nvPr/>
        </p:nvPicPr>
        <p:blipFill>
          <a:blip r:embed="rId4"/>
          <a:stretch>
            <a:fillRect/>
          </a:stretch>
        </p:blipFill>
        <p:spPr>
          <a:xfrm>
            <a:off x="660603" y="6340425"/>
            <a:ext cx="6154249" cy="1178189"/>
          </a:xfrm>
          <a:prstGeom prst="rect">
            <a:avLst/>
          </a:prstGeom>
        </p:spPr>
      </p:pic>
      <p:pic>
        <p:nvPicPr>
          <p:cNvPr id="28" name="Picture 27" descr="A picture containing text, building, window blind&#10;&#10;Description automatically generated">
            <a:extLst>
              <a:ext uri="{FF2B5EF4-FFF2-40B4-BE49-F238E27FC236}">
                <a16:creationId xmlns:a16="http://schemas.microsoft.com/office/drawing/2014/main" id="{4BC2D496-99AC-4295-8793-3E27E63FB2A8}"/>
              </a:ext>
            </a:extLst>
          </p:cNvPr>
          <p:cNvPicPr>
            <a:picLocks noChangeAspect="1"/>
          </p:cNvPicPr>
          <p:nvPr/>
        </p:nvPicPr>
        <p:blipFill>
          <a:blip r:embed="rId5"/>
          <a:stretch>
            <a:fillRect/>
          </a:stretch>
        </p:blipFill>
        <p:spPr>
          <a:xfrm>
            <a:off x="2677161" y="8729382"/>
            <a:ext cx="2102731" cy="888923"/>
          </a:xfrm>
          <a:prstGeom prst="rect">
            <a:avLst/>
          </a:prstGeom>
        </p:spPr>
      </p:pic>
      <p:sp>
        <p:nvSpPr>
          <p:cNvPr id="29" name="TextBox 28">
            <a:extLst>
              <a:ext uri="{FF2B5EF4-FFF2-40B4-BE49-F238E27FC236}">
                <a16:creationId xmlns:a16="http://schemas.microsoft.com/office/drawing/2014/main" id="{58A51EB0-FAA1-46F2-9ADC-49E361A2F6E3}"/>
              </a:ext>
            </a:extLst>
          </p:cNvPr>
          <p:cNvSpPr txBox="1"/>
          <p:nvPr/>
        </p:nvSpPr>
        <p:spPr>
          <a:xfrm>
            <a:off x="4640098" y="8605678"/>
            <a:ext cx="2187709" cy="241733"/>
          </a:xfrm>
          <a:prstGeom prst="rect">
            <a:avLst/>
          </a:prstGeom>
          <a:noFill/>
        </p:spPr>
        <p:txBody>
          <a:bodyPr wrap="square" rtlCol="0">
            <a:spAutoFit/>
          </a:bodyPr>
          <a:lstStyle/>
          <a:p>
            <a:pPr algn="ctr">
              <a:buClr>
                <a:srgbClr val="009FDF"/>
              </a:buClr>
            </a:pPr>
            <a:r>
              <a:rPr lang="ro-RO" sz="971" dirty="0">
                <a:latin typeface="+mj-lt"/>
              </a:rPr>
              <a:t>S3</a:t>
            </a:r>
          </a:p>
        </p:txBody>
      </p:sp>
      <p:pic>
        <p:nvPicPr>
          <p:cNvPr id="30" name="Picture 29" descr="A picture containing text, building, window blind, screenshot&#10;&#10;Description automatically generated">
            <a:extLst>
              <a:ext uri="{FF2B5EF4-FFF2-40B4-BE49-F238E27FC236}">
                <a16:creationId xmlns:a16="http://schemas.microsoft.com/office/drawing/2014/main" id="{61C7D349-F56A-4995-B2F4-E649FEF4B73D}"/>
              </a:ext>
            </a:extLst>
          </p:cNvPr>
          <p:cNvPicPr>
            <a:picLocks noChangeAspect="1"/>
          </p:cNvPicPr>
          <p:nvPr/>
        </p:nvPicPr>
        <p:blipFill>
          <a:blip r:embed="rId6"/>
          <a:stretch>
            <a:fillRect/>
          </a:stretch>
        </p:blipFill>
        <p:spPr>
          <a:xfrm>
            <a:off x="732299" y="7715402"/>
            <a:ext cx="2102731" cy="866083"/>
          </a:xfrm>
          <a:prstGeom prst="rect">
            <a:avLst/>
          </a:prstGeom>
        </p:spPr>
      </p:pic>
      <p:sp>
        <p:nvSpPr>
          <p:cNvPr id="15" name="TextBox 14">
            <a:extLst>
              <a:ext uri="{FF2B5EF4-FFF2-40B4-BE49-F238E27FC236}">
                <a16:creationId xmlns:a16="http://schemas.microsoft.com/office/drawing/2014/main" id="{3EE813F5-2390-447E-A18F-371D51E34BC7}"/>
              </a:ext>
            </a:extLst>
          </p:cNvPr>
          <p:cNvSpPr txBox="1"/>
          <p:nvPr/>
        </p:nvSpPr>
        <p:spPr>
          <a:xfrm>
            <a:off x="609142" y="5437289"/>
            <a:ext cx="6452075" cy="530145"/>
          </a:xfrm>
          <a:prstGeom prst="rect">
            <a:avLst/>
          </a:prstGeom>
          <a:noFill/>
        </p:spPr>
        <p:txBody>
          <a:bodyPr wrap="square" rtlCol="0">
            <a:spAutoFit/>
          </a:bodyPr>
          <a:lstStyle/>
          <a:p>
            <a:pPr defTabSz="493456" eaLnBrk="1" fontAlgn="auto" hangingPunct="1">
              <a:lnSpc>
                <a:spcPct val="150000"/>
              </a:lnSpc>
              <a:spcBef>
                <a:spcPts val="0"/>
              </a:spcBef>
              <a:spcAft>
                <a:spcPts val="0"/>
              </a:spcAft>
              <a:buClr>
                <a:srgbClr val="009FDF"/>
              </a:buClr>
              <a:defRPr/>
            </a:pPr>
            <a:r>
              <a:rPr lang="en-US" sz="1000" dirty="0">
                <a:solidFill>
                  <a:prstClr val="black"/>
                </a:solidFill>
                <a:latin typeface="+mj-lt"/>
              </a:rPr>
              <a:t>Large length grilles are made of modules with a maximum length of 3 m. In this case the product is delivered with </a:t>
            </a:r>
            <a:r>
              <a:rPr lang="en-US" sz="1000" dirty="0">
                <a:latin typeface="+mj-lt"/>
              </a:rPr>
              <a:t>connecting elements</a:t>
            </a:r>
            <a:r>
              <a:rPr lang="en-US" sz="1000" dirty="0">
                <a:solidFill>
                  <a:prstClr val="black"/>
                </a:solidFill>
                <a:latin typeface="+mj-lt"/>
              </a:rPr>
              <a:t> between modules.</a:t>
            </a:r>
            <a:endParaRPr lang="ro-RO" sz="1000" dirty="0">
              <a:solidFill>
                <a:prstClr val="black"/>
              </a:solidFill>
              <a:latin typeface="+mj-lt"/>
            </a:endParaRPr>
          </a:p>
        </p:txBody>
      </p:sp>
      <p:pic>
        <p:nvPicPr>
          <p:cNvPr id="3" name="Picture 2">
            <a:extLst>
              <a:ext uri="{FF2B5EF4-FFF2-40B4-BE49-F238E27FC236}">
                <a16:creationId xmlns:a16="http://schemas.microsoft.com/office/drawing/2014/main" id="{DD06FFF6-93A4-439A-A3CD-9024AF6A0DF8}"/>
              </a:ext>
            </a:extLst>
          </p:cNvPr>
          <p:cNvPicPr>
            <a:picLocks noChangeAspect="1"/>
          </p:cNvPicPr>
          <p:nvPr/>
        </p:nvPicPr>
        <p:blipFill>
          <a:blip r:embed="rId7"/>
          <a:stretch>
            <a:fillRect/>
          </a:stretch>
        </p:blipFill>
        <p:spPr>
          <a:xfrm flipH="1">
            <a:off x="4622050" y="7648302"/>
            <a:ext cx="2145691" cy="841512"/>
          </a:xfrm>
          <a:prstGeom prst="rect">
            <a:avLst/>
          </a:prstGeom>
        </p:spPr>
      </p:pic>
      <p:graphicFrame>
        <p:nvGraphicFramePr>
          <p:cNvPr id="7" name="Object 6">
            <a:extLst>
              <a:ext uri="{FF2B5EF4-FFF2-40B4-BE49-F238E27FC236}">
                <a16:creationId xmlns:a16="http://schemas.microsoft.com/office/drawing/2014/main" id="{B6AD0E4B-3924-179B-9FC7-45D6D2639912}"/>
              </a:ext>
            </a:extLst>
          </p:cNvPr>
          <p:cNvGraphicFramePr>
            <a:graphicFrameLocks noChangeAspect="1"/>
          </p:cNvGraphicFramePr>
          <p:nvPr>
            <p:extLst>
              <p:ext uri="{D42A27DB-BD31-4B8C-83A1-F6EECF244321}">
                <p14:modId xmlns:p14="http://schemas.microsoft.com/office/powerpoint/2010/main" val="1270078585"/>
              </p:ext>
            </p:extLst>
          </p:nvPr>
        </p:nvGraphicFramePr>
        <p:xfrm>
          <a:off x="233363" y="3357563"/>
          <a:ext cx="7172325" cy="1733550"/>
        </p:xfrm>
        <a:graphic>
          <a:graphicData uri="http://schemas.openxmlformats.org/presentationml/2006/ole">
            <mc:AlternateContent xmlns:mc="http://schemas.openxmlformats.org/markup-compatibility/2006">
              <mc:Choice xmlns:v="urn:schemas-microsoft-com:vml" Requires="v">
                <p:oleObj name="Worksheet" r:id="rId8" imgW="7172271" imgH="1733652" progId="Excel.Sheet.12">
                  <p:embed/>
                </p:oleObj>
              </mc:Choice>
              <mc:Fallback>
                <p:oleObj name="Worksheet" r:id="rId8" imgW="7172271" imgH="1733652" progId="Excel.Sheet.12">
                  <p:embed/>
                  <p:pic>
                    <p:nvPicPr>
                      <p:cNvPr id="0" name=""/>
                      <p:cNvPicPr/>
                      <p:nvPr/>
                    </p:nvPicPr>
                    <p:blipFill>
                      <a:blip r:embed="rId9"/>
                      <a:stretch>
                        <a:fillRect/>
                      </a:stretch>
                    </p:blipFill>
                    <p:spPr>
                      <a:xfrm>
                        <a:off x="233363" y="3357563"/>
                        <a:ext cx="7172325" cy="1733550"/>
                      </a:xfrm>
                      <a:prstGeom prst="rect">
                        <a:avLst/>
                      </a:prstGeom>
                    </p:spPr>
                  </p:pic>
                </p:oleObj>
              </mc:Fallback>
            </mc:AlternateContent>
          </a:graphicData>
        </a:graphic>
      </p:graphicFrame>
    </p:spTree>
    <p:extLst>
      <p:ext uri="{BB962C8B-B14F-4D97-AF65-F5344CB8AC3E}">
        <p14:creationId xmlns:p14="http://schemas.microsoft.com/office/powerpoint/2010/main" val="1005417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2156286-2176-409D-AE79-5DBCF8C6E15B}"/>
              </a:ext>
            </a:extLst>
          </p:cNvPr>
          <p:cNvSpPr txBox="1"/>
          <p:nvPr/>
        </p:nvSpPr>
        <p:spPr>
          <a:xfrm>
            <a:off x="584848" y="5815016"/>
            <a:ext cx="6259017" cy="246221"/>
          </a:xfrm>
          <a:prstGeom prst="rect">
            <a:avLst/>
          </a:prstGeom>
          <a:noFill/>
        </p:spPr>
        <p:txBody>
          <a:bodyPr wrap="square">
            <a:spAutoFit/>
          </a:bodyPr>
          <a:lstStyle/>
          <a:p>
            <a:pPr defTabSz="447461">
              <a:defRPr/>
            </a:pPr>
            <a:r>
              <a:rPr lang="en-US" sz="1000" dirty="0">
                <a:solidFill>
                  <a:prstClr val="black"/>
                </a:solidFill>
                <a:latin typeface="+mj-lt"/>
              </a:rPr>
              <a:t>The adapter is made of Z140 galvanized steel sheet and is equipped with suspension lugs.</a:t>
            </a:r>
            <a:endParaRPr lang="ro-RO" sz="1000" dirty="0">
              <a:solidFill>
                <a:srgbClr val="FF0000"/>
              </a:solidFill>
              <a:latin typeface="+mj-lt"/>
            </a:endParaRPr>
          </a:p>
        </p:txBody>
      </p:sp>
      <p:sp>
        <p:nvSpPr>
          <p:cNvPr id="4" name="TextBox 3">
            <a:extLst>
              <a:ext uri="{FF2B5EF4-FFF2-40B4-BE49-F238E27FC236}">
                <a16:creationId xmlns:a16="http://schemas.microsoft.com/office/drawing/2014/main" id="{11C950A2-27EC-4418-A057-F75F6BC144A3}"/>
              </a:ext>
            </a:extLst>
          </p:cNvPr>
          <p:cNvSpPr txBox="1"/>
          <p:nvPr/>
        </p:nvSpPr>
        <p:spPr>
          <a:xfrm>
            <a:off x="584847" y="957534"/>
            <a:ext cx="6192223" cy="1253420"/>
          </a:xfrm>
          <a:prstGeom prst="rect">
            <a:avLst/>
          </a:prstGeom>
          <a:noFill/>
        </p:spPr>
        <p:txBody>
          <a:bodyPr wrap="square" rtlCol="0">
            <a:spAutoFit/>
          </a:bodyPr>
          <a:lstStyle/>
          <a:p>
            <a:r>
              <a:rPr lang="ro-RO" sz="1300" b="0" dirty="0" err="1">
                <a:latin typeface="ACP" pitchFamily="2" charset="0"/>
              </a:rPr>
              <a:t>Accessories</a:t>
            </a:r>
            <a:endParaRPr lang="en-US" sz="1300" b="0" dirty="0">
              <a:latin typeface="ACP" pitchFamily="2" charset="0"/>
            </a:endParaRPr>
          </a:p>
          <a:p>
            <a:endParaRPr lang="ro-RO" sz="400" dirty="0">
              <a:latin typeface="+mj-lt"/>
            </a:endParaRPr>
          </a:p>
          <a:p>
            <a:pPr algn="just">
              <a:lnSpc>
                <a:spcPct val="150000"/>
              </a:lnSpc>
              <a:buClr>
                <a:srgbClr val="009FDF"/>
              </a:buClr>
            </a:pPr>
            <a:r>
              <a:rPr lang="en-US" sz="1000" dirty="0">
                <a:latin typeface="+mj-lt"/>
              </a:rPr>
              <a:t>The grille can be delivered with a connecting plenum to the circular duct, with horizontal or vertical connection.</a:t>
            </a:r>
            <a:endParaRPr lang="ro-RO" sz="1000" dirty="0">
              <a:latin typeface="+mj-lt"/>
            </a:endParaRPr>
          </a:p>
          <a:p>
            <a:pPr algn="just">
              <a:lnSpc>
                <a:spcPct val="150000"/>
              </a:lnSpc>
              <a:buClr>
                <a:srgbClr val="009FDF"/>
              </a:buClr>
            </a:pPr>
            <a:r>
              <a:rPr lang="en-US" sz="1000" dirty="0">
                <a:latin typeface="+mj-lt"/>
              </a:rPr>
              <a:t>The plenum is provided with suspension elements (lugs) and bead roll on the spigot, for easy fixing of the flexible duct.</a:t>
            </a:r>
            <a:endParaRPr lang="ro-RO" sz="1000" dirty="0">
              <a:latin typeface="+mj-lt"/>
            </a:endParaRPr>
          </a:p>
          <a:p>
            <a:pPr algn="just">
              <a:lnSpc>
                <a:spcPct val="150000"/>
              </a:lnSpc>
              <a:buClr>
                <a:srgbClr val="009FDF"/>
              </a:buClr>
            </a:pPr>
            <a:r>
              <a:rPr lang="en-US" sz="1000" dirty="0">
                <a:latin typeface="+mj-lt"/>
              </a:rPr>
              <a:t>The product can also be accessorized with opposed blade damper, G4 air filter or mounting frame.</a:t>
            </a:r>
            <a:endParaRPr lang="ro-RO" sz="1000" dirty="0">
              <a:latin typeface="+mj-lt"/>
            </a:endParaRPr>
          </a:p>
        </p:txBody>
      </p:sp>
      <p:sp>
        <p:nvSpPr>
          <p:cNvPr id="28" name="TextBox 27">
            <a:extLst>
              <a:ext uri="{FF2B5EF4-FFF2-40B4-BE49-F238E27FC236}">
                <a16:creationId xmlns:a16="http://schemas.microsoft.com/office/drawing/2014/main" id="{7BE833AA-8D41-4AAC-AB81-AB14DEBC59C0}"/>
              </a:ext>
            </a:extLst>
          </p:cNvPr>
          <p:cNvSpPr txBox="1"/>
          <p:nvPr/>
        </p:nvSpPr>
        <p:spPr>
          <a:xfrm>
            <a:off x="584847" y="7973539"/>
            <a:ext cx="6259017" cy="246221"/>
          </a:xfrm>
          <a:prstGeom prst="rect">
            <a:avLst/>
          </a:prstGeom>
          <a:noFill/>
        </p:spPr>
        <p:txBody>
          <a:bodyPr wrap="square">
            <a:spAutoFit/>
          </a:bodyPr>
          <a:lstStyle/>
          <a:p>
            <a:pPr defTabSz="447461">
              <a:defRPr/>
            </a:pPr>
            <a:r>
              <a:rPr lang="en-US" sz="1000" dirty="0">
                <a:solidFill>
                  <a:prstClr val="black"/>
                </a:solidFill>
                <a:latin typeface="+mj-lt"/>
              </a:rPr>
              <a:t>The plenum is available in two options, uninsulated or insulated with 6 mm thick elastomeric rubber.</a:t>
            </a:r>
            <a:endParaRPr lang="ro-RO" sz="1000" dirty="0">
              <a:solidFill>
                <a:prstClr val="black"/>
              </a:solidFill>
              <a:latin typeface="+mj-lt"/>
            </a:endParaRPr>
          </a:p>
        </p:txBody>
      </p:sp>
      <p:pic>
        <p:nvPicPr>
          <p:cNvPr id="17" name="Picture 16" descr="A picture containing ax&#10;&#10;Description automatically generated">
            <a:extLst>
              <a:ext uri="{FF2B5EF4-FFF2-40B4-BE49-F238E27FC236}">
                <a16:creationId xmlns:a16="http://schemas.microsoft.com/office/drawing/2014/main" id="{B5D8785E-E253-4514-9134-50E9A244DC32}"/>
              </a:ext>
            </a:extLst>
          </p:cNvPr>
          <p:cNvPicPr>
            <a:picLocks noChangeAspect="1"/>
          </p:cNvPicPr>
          <p:nvPr/>
        </p:nvPicPr>
        <p:blipFill>
          <a:blip r:embed="rId2"/>
          <a:stretch>
            <a:fillRect/>
          </a:stretch>
        </p:blipFill>
        <p:spPr>
          <a:xfrm>
            <a:off x="4454195" y="6531449"/>
            <a:ext cx="1046001" cy="1024654"/>
          </a:xfrm>
          <a:prstGeom prst="rect">
            <a:avLst/>
          </a:prstGeom>
        </p:spPr>
      </p:pic>
      <p:pic>
        <p:nvPicPr>
          <p:cNvPr id="32" name="Picture 31" descr="Diagram&#10;&#10;Description automatically generated">
            <a:extLst>
              <a:ext uri="{FF2B5EF4-FFF2-40B4-BE49-F238E27FC236}">
                <a16:creationId xmlns:a16="http://schemas.microsoft.com/office/drawing/2014/main" id="{DA484B99-A110-4E2E-A367-815D67EFA6AE}"/>
              </a:ext>
            </a:extLst>
          </p:cNvPr>
          <p:cNvPicPr>
            <a:picLocks noChangeAspect="1"/>
          </p:cNvPicPr>
          <p:nvPr/>
        </p:nvPicPr>
        <p:blipFill>
          <a:blip r:embed="rId3"/>
          <a:stretch>
            <a:fillRect/>
          </a:stretch>
        </p:blipFill>
        <p:spPr>
          <a:xfrm>
            <a:off x="4412329" y="3240739"/>
            <a:ext cx="1853692" cy="1583461"/>
          </a:xfrm>
          <a:prstGeom prst="rect">
            <a:avLst/>
          </a:prstGeom>
        </p:spPr>
      </p:pic>
      <p:pic>
        <p:nvPicPr>
          <p:cNvPr id="40" name="Picture 39" descr="Shape&#10;&#10;Description automatically generated">
            <a:extLst>
              <a:ext uri="{FF2B5EF4-FFF2-40B4-BE49-F238E27FC236}">
                <a16:creationId xmlns:a16="http://schemas.microsoft.com/office/drawing/2014/main" id="{A79B88AB-5DA3-4D0F-89FD-B6875937A9E1}"/>
              </a:ext>
            </a:extLst>
          </p:cNvPr>
          <p:cNvPicPr>
            <a:picLocks noChangeAspect="1"/>
          </p:cNvPicPr>
          <p:nvPr/>
        </p:nvPicPr>
        <p:blipFill>
          <a:blip r:embed="rId4"/>
          <a:stretch>
            <a:fillRect/>
          </a:stretch>
        </p:blipFill>
        <p:spPr>
          <a:xfrm>
            <a:off x="4412329" y="8270584"/>
            <a:ext cx="1456096" cy="1297250"/>
          </a:xfrm>
          <a:prstGeom prst="rect">
            <a:avLst/>
          </a:prstGeom>
        </p:spPr>
      </p:pic>
      <p:pic>
        <p:nvPicPr>
          <p:cNvPr id="42" name="Picture 41" descr="Diagram&#10;&#10;Description automatically generated with low confidence">
            <a:extLst>
              <a:ext uri="{FF2B5EF4-FFF2-40B4-BE49-F238E27FC236}">
                <a16:creationId xmlns:a16="http://schemas.microsoft.com/office/drawing/2014/main" id="{34D57826-7307-4875-A9FB-0B799A13A99C}"/>
              </a:ext>
            </a:extLst>
          </p:cNvPr>
          <p:cNvPicPr>
            <a:picLocks noChangeAspect="1"/>
          </p:cNvPicPr>
          <p:nvPr/>
        </p:nvPicPr>
        <p:blipFill>
          <a:blip r:embed="rId5"/>
          <a:stretch>
            <a:fillRect/>
          </a:stretch>
        </p:blipFill>
        <p:spPr>
          <a:xfrm>
            <a:off x="1119919" y="6157581"/>
            <a:ext cx="1636539" cy="1625592"/>
          </a:xfrm>
          <a:prstGeom prst="rect">
            <a:avLst/>
          </a:prstGeom>
        </p:spPr>
      </p:pic>
      <p:pic>
        <p:nvPicPr>
          <p:cNvPr id="44" name="Picture 43" descr="Shape&#10;&#10;Description automatically generated with low confidence">
            <a:extLst>
              <a:ext uri="{FF2B5EF4-FFF2-40B4-BE49-F238E27FC236}">
                <a16:creationId xmlns:a16="http://schemas.microsoft.com/office/drawing/2014/main" id="{E9E3226A-9A70-416B-975D-9BEFAD0CF3E2}"/>
              </a:ext>
            </a:extLst>
          </p:cNvPr>
          <p:cNvPicPr>
            <a:picLocks noChangeAspect="1"/>
          </p:cNvPicPr>
          <p:nvPr/>
        </p:nvPicPr>
        <p:blipFill>
          <a:blip r:embed="rId6"/>
          <a:stretch>
            <a:fillRect/>
          </a:stretch>
        </p:blipFill>
        <p:spPr>
          <a:xfrm>
            <a:off x="1177351" y="8328486"/>
            <a:ext cx="1635157" cy="1297250"/>
          </a:xfrm>
          <a:prstGeom prst="rect">
            <a:avLst/>
          </a:prstGeom>
        </p:spPr>
      </p:pic>
      <p:pic>
        <p:nvPicPr>
          <p:cNvPr id="6" name="Picture 5" descr="A picture containing chart&#10;&#10;Description automatically generated">
            <a:extLst>
              <a:ext uri="{FF2B5EF4-FFF2-40B4-BE49-F238E27FC236}">
                <a16:creationId xmlns:a16="http://schemas.microsoft.com/office/drawing/2014/main" id="{4D1C730C-1E83-464D-A490-5097459E6E4B}"/>
              </a:ext>
            </a:extLst>
          </p:cNvPr>
          <p:cNvPicPr>
            <a:picLocks noChangeAspect="1"/>
          </p:cNvPicPr>
          <p:nvPr/>
        </p:nvPicPr>
        <p:blipFill>
          <a:blip r:embed="rId7"/>
          <a:stretch>
            <a:fillRect/>
          </a:stretch>
        </p:blipFill>
        <p:spPr>
          <a:xfrm>
            <a:off x="762498" y="3343655"/>
            <a:ext cx="2885065" cy="1610797"/>
          </a:xfrm>
          <a:prstGeom prst="rect">
            <a:avLst/>
          </a:prstGeom>
        </p:spPr>
      </p:pic>
      <p:sp>
        <p:nvSpPr>
          <p:cNvPr id="23" name="TextBox 22">
            <a:extLst>
              <a:ext uri="{FF2B5EF4-FFF2-40B4-BE49-F238E27FC236}">
                <a16:creationId xmlns:a16="http://schemas.microsoft.com/office/drawing/2014/main" id="{82C95AF7-8F21-4E34-AE96-E074025A2353}"/>
              </a:ext>
            </a:extLst>
          </p:cNvPr>
          <p:cNvSpPr txBox="1"/>
          <p:nvPr/>
        </p:nvSpPr>
        <p:spPr>
          <a:xfrm>
            <a:off x="859565" y="5138455"/>
            <a:ext cx="4169314" cy="507831"/>
          </a:xfrm>
          <a:prstGeom prst="rect">
            <a:avLst/>
          </a:prstGeom>
          <a:noFill/>
        </p:spPr>
        <p:txBody>
          <a:bodyPr wrap="square" rtlCol="0">
            <a:spAutoFit/>
          </a:bodyPr>
          <a:lstStyle/>
          <a:p>
            <a:r>
              <a:rPr lang="ro-RO" sz="900" dirty="0">
                <a:latin typeface="+mj-lt"/>
              </a:rPr>
              <a:t>* For </a:t>
            </a:r>
            <a:r>
              <a:rPr lang="ro-RO" sz="900" dirty="0" err="1">
                <a:latin typeface="+mj-lt"/>
              </a:rPr>
              <a:t>fixing</a:t>
            </a:r>
            <a:r>
              <a:rPr lang="ro-RO" sz="900" dirty="0">
                <a:latin typeface="+mj-lt"/>
              </a:rPr>
              <a:t> </a:t>
            </a:r>
            <a:r>
              <a:rPr lang="ro-RO" sz="900" dirty="0" err="1">
                <a:latin typeface="+mj-lt"/>
              </a:rPr>
              <a:t>with</a:t>
            </a:r>
            <a:r>
              <a:rPr lang="ro-RO" sz="900" dirty="0">
                <a:latin typeface="+mj-lt"/>
              </a:rPr>
              <a:t> </a:t>
            </a:r>
            <a:r>
              <a:rPr lang="ro-RO" sz="900" dirty="0" err="1">
                <a:latin typeface="+mj-lt"/>
              </a:rPr>
              <a:t>screws</a:t>
            </a:r>
            <a:r>
              <a:rPr lang="ro-RO" sz="900" dirty="0">
                <a:latin typeface="+mj-lt"/>
              </a:rPr>
              <a:t>: L</a:t>
            </a:r>
            <a:r>
              <a:rPr lang="ro-RO" sz="900" baseline="-25000" dirty="0">
                <a:latin typeface="+mj-lt"/>
              </a:rPr>
              <a:t>A</a:t>
            </a:r>
            <a:r>
              <a:rPr lang="ro-RO" sz="900" dirty="0">
                <a:latin typeface="+mj-lt"/>
              </a:rPr>
              <a:t> X H</a:t>
            </a:r>
            <a:r>
              <a:rPr lang="ro-RO" sz="900" baseline="-25000" dirty="0">
                <a:latin typeface="+mj-lt"/>
              </a:rPr>
              <a:t>A </a:t>
            </a:r>
            <a:r>
              <a:rPr lang="ro-RO" sz="900" dirty="0">
                <a:latin typeface="+mj-lt"/>
              </a:rPr>
              <a:t>= </a:t>
            </a:r>
            <a:r>
              <a:rPr lang="de-DE" sz="900" dirty="0">
                <a:latin typeface="+mj-lt"/>
              </a:rPr>
              <a:t> Lint x Hint grille + 5 mm</a:t>
            </a:r>
            <a:endParaRPr lang="ro-RO" sz="900" dirty="0">
              <a:latin typeface="+mj-lt"/>
            </a:endParaRPr>
          </a:p>
          <a:p>
            <a:r>
              <a:rPr lang="en-US" sz="900" dirty="0">
                <a:latin typeface="+mj-lt"/>
              </a:rPr>
              <a:t>* For fixing with mounting frame: </a:t>
            </a:r>
            <a:r>
              <a:rPr lang="ro-RO" sz="900" dirty="0">
                <a:latin typeface="+mj-lt"/>
              </a:rPr>
              <a:t>L</a:t>
            </a:r>
            <a:r>
              <a:rPr lang="ro-RO" sz="900" baseline="-25000" dirty="0">
                <a:latin typeface="+mj-lt"/>
              </a:rPr>
              <a:t>A</a:t>
            </a:r>
            <a:r>
              <a:rPr lang="ro-RO" sz="900" dirty="0">
                <a:latin typeface="+mj-lt"/>
              </a:rPr>
              <a:t> X H</a:t>
            </a:r>
            <a:r>
              <a:rPr lang="ro-RO" sz="900" baseline="-25000" dirty="0">
                <a:latin typeface="+mj-lt"/>
              </a:rPr>
              <a:t>A </a:t>
            </a:r>
            <a:r>
              <a:rPr lang="ro-RO" sz="900" dirty="0">
                <a:latin typeface="+mj-lt"/>
              </a:rPr>
              <a:t>=  </a:t>
            </a:r>
            <a:r>
              <a:rPr lang="ro-RO" sz="900" dirty="0" err="1">
                <a:latin typeface="+mj-lt"/>
              </a:rPr>
              <a:t>Lc</a:t>
            </a:r>
            <a:r>
              <a:rPr lang="ro-RO" sz="900" dirty="0">
                <a:latin typeface="+mj-lt"/>
              </a:rPr>
              <a:t> x Hc </a:t>
            </a:r>
            <a:r>
              <a:rPr lang="ro-RO" sz="900" dirty="0" err="1">
                <a:latin typeface="+mj-lt"/>
              </a:rPr>
              <a:t>mounting</a:t>
            </a:r>
            <a:r>
              <a:rPr lang="ro-RO" sz="900" dirty="0">
                <a:latin typeface="+mj-lt"/>
              </a:rPr>
              <a:t> </a:t>
            </a:r>
            <a:r>
              <a:rPr lang="ro-RO" sz="900" dirty="0" err="1">
                <a:latin typeface="+mj-lt"/>
              </a:rPr>
              <a:t>frame</a:t>
            </a:r>
            <a:r>
              <a:rPr lang="ro-RO" sz="900" dirty="0">
                <a:latin typeface="+mj-lt"/>
              </a:rPr>
              <a:t> + 3 mm</a:t>
            </a:r>
          </a:p>
          <a:p>
            <a:r>
              <a:rPr lang="ro-RO" sz="900" dirty="0">
                <a:latin typeface="+mj-lt"/>
              </a:rPr>
              <a:t> A, B, H1 – </a:t>
            </a:r>
            <a:r>
              <a:rPr lang="en-US" sz="900" dirty="0">
                <a:latin typeface="+mj-lt"/>
              </a:rPr>
              <a:t>depending on demand and ØD</a:t>
            </a:r>
            <a:endParaRPr lang="ro-RO" sz="900" dirty="0">
              <a:latin typeface="+mj-lt"/>
              <a:cs typeface="Arial" panose="020B0604020202020204" pitchFamily="34" charset="0"/>
            </a:endParaRPr>
          </a:p>
        </p:txBody>
      </p:sp>
      <p:sp>
        <p:nvSpPr>
          <p:cNvPr id="21" name="TextBox 20">
            <a:extLst>
              <a:ext uri="{FF2B5EF4-FFF2-40B4-BE49-F238E27FC236}">
                <a16:creationId xmlns:a16="http://schemas.microsoft.com/office/drawing/2014/main" id="{55EDEB57-2954-4ECD-AAB3-35B1F924106C}"/>
              </a:ext>
            </a:extLst>
          </p:cNvPr>
          <p:cNvSpPr txBox="1"/>
          <p:nvPr/>
        </p:nvSpPr>
        <p:spPr>
          <a:xfrm>
            <a:off x="1426531" y="9728650"/>
            <a:ext cx="1635157" cy="230832"/>
          </a:xfrm>
          <a:prstGeom prst="rect">
            <a:avLst/>
          </a:prstGeom>
          <a:noFill/>
        </p:spPr>
        <p:txBody>
          <a:bodyPr wrap="square" rtlCol="0">
            <a:spAutoFit/>
          </a:bodyPr>
          <a:lstStyle/>
          <a:p>
            <a:r>
              <a:rPr lang="ro-RO" sz="900" dirty="0">
                <a:latin typeface="+mj-lt"/>
              </a:rPr>
              <a:t>AN - </a:t>
            </a:r>
            <a:r>
              <a:rPr lang="ro-RO" sz="900" dirty="0" err="1">
                <a:latin typeface="+mj-lt"/>
              </a:rPr>
              <a:t>Uninsulated</a:t>
            </a:r>
            <a:r>
              <a:rPr lang="ro-RO" sz="900" dirty="0">
                <a:latin typeface="+mj-lt"/>
              </a:rPr>
              <a:t> </a:t>
            </a:r>
            <a:r>
              <a:rPr lang="ro-RO" sz="900" dirty="0" err="1">
                <a:latin typeface="+mj-lt"/>
              </a:rPr>
              <a:t>adapter</a:t>
            </a:r>
            <a:endParaRPr lang="ro-RO" sz="900" dirty="0">
              <a:latin typeface="+mj-lt"/>
            </a:endParaRPr>
          </a:p>
        </p:txBody>
      </p:sp>
      <p:sp>
        <p:nvSpPr>
          <p:cNvPr id="24" name="TextBox 23">
            <a:extLst>
              <a:ext uri="{FF2B5EF4-FFF2-40B4-BE49-F238E27FC236}">
                <a16:creationId xmlns:a16="http://schemas.microsoft.com/office/drawing/2014/main" id="{66C1DD46-B778-4A9C-8637-1FAA669C65D5}"/>
              </a:ext>
            </a:extLst>
          </p:cNvPr>
          <p:cNvSpPr txBox="1"/>
          <p:nvPr/>
        </p:nvSpPr>
        <p:spPr>
          <a:xfrm>
            <a:off x="4649478" y="9736564"/>
            <a:ext cx="1329927" cy="230832"/>
          </a:xfrm>
          <a:prstGeom prst="rect">
            <a:avLst/>
          </a:prstGeom>
          <a:noFill/>
        </p:spPr>
        <p:txBody>
          <a:bodyPr wrap="square" rtlCol="0">
            <a:spAutoFit/>
          </a:bodyPr>
          <a:lstStyle/>
          <a:p>
            <a:r>
              <a:rPr lang="ro-RO" sz="900" dirty="0">
                <a:latin typeface="+mj-lt"/>
              </a:rPr>
              <a:t>AIZ</a:t>
            </a:r>
            <a:r>
              <a:rPr lang="ro-RO" sz="900" b="1" dirty="0">
                <a:latin typeface="+mj-lt"/>
              </a:rPr>
              <a:t> </a:t>
            </a:r>
            <a:r>
              <a:rPr lang="ro-RO" sz="900" dirty="0">
                <a:latin typeface="+mj-lt"/>
              </a:rPr>
              <a:t>-</a:t>
            </a:r>
            <a:r>
              <a:rPr lang="ro-RO" sz="900" b="1" dirty="0">
                <a:latin typeface="+mj-lt"/>
              </a:rPr>
              <a:t> </a:t>
            </a:r>
            <a:r>
              <a:rPr lang="ro-RO" sz="900" dirty="0">
                <a:latin typeface="+mj-lt"/>
              </a:rPr>
              <a:t> </a:t>
            </a:r>
            <a:r>
              <a:rPr lang="ro-RO" sz="900" dirty="0" err="1">
                <a:latin typeface="+mj-lt"/>
              </a:rPr>
              <a:t>Insulated</a:t>
            </a:r>
            <a:r>
              <a:rPr lang="ro-RO" sz="900" dirty="0">
                <a:latin typeface="+mj-lt"/>
              </a:rPr>
              <a:t> </a:t>
            </a:r>
            <a:r>
              <a:rPr lang="ro-RO" sz="900" dirty="0" err="1">
                <a:latin typeface="+mj-lt"/>
              </a:rPr>
              <a:t>adapter</a:t>
            </a:r>
            <a:endParaRPr lang="ro-RO" sz="900" dirty="0">
              <a:latin typeface="+mj-lt"/>
            </a:endParaRPr>
          </a:p>
        </p:txBody>
      </p:sp>
      <p:sp>
        <p:nvSpPr>
          <p:cNvPr id="25" name="TextBox 24">
            <a:extLst>
              <a:ext uri="{FF2B5EF4-FFF2-40B4-BE49-F238E27FC236}">
                <a16:creationId xmlns:a16="http://schemas.microsoft.com/office/drawing/2014/main" id="{5B5FB3C8-BDA7-42A9-BFB1-0CFDF9225844}"/>
              </a:ext>
            </a:extLst>
          </p:cNvPr>
          <p:cNvSpPr txBox="1"/>
          <p:nvPr/>
        </p:nvSpPr>
        <p:spPr>
          <a:xfrm>
            <a:off x="4412329" y="7555168"/>
            <a:ext cx="1710471" cy="230832"/>
          </a:xfrm>
          <a:prstGeom prst="rect">
            <a:avLst/>
          </a:prstGeom>
          <a:noFill/>
        </p:spPr>
        <p:txBody>
          <a:bodyPr wrap="square" rtlCol="0">
            <a:spAutoFit/>
          </a:bodyPr>
          <a:lstStyle/>
          <a:p>
            <a:r>
              <a:rPr lang="ro-RO" sz="900" dirty="0">
                <a:latin typeface="+mj-lt"/>
              </a:rPr>
              <a:t>W - </a:t>
            </a:r>
            <a:r>
              <a:rPr lang="ro-RO" sz="900" dirty="0" err="1">
                <a:latin typeface="+mj-lt"/>
              </a:rPr>
              <a:t>Suspension</a:t>
            </a:r>
            <a:r>
              <a:rPr lang="ro-RO" sz="900" dirty="0">
                <a:latin typeface="+mj-lt"/>
              </a:rPr>
              <a:t> </a:t>
            </a:r>
            <a:r>
              <a:rPr lang="ro-RO" sz="900" dirty="0" err="1">
                <a:latin typeface="+mj-lt"/>
              </a:rPr>
              <a:t>lug</a:t>
            </a:r>
            <a:endParaRPr lang="ro-RO" sz="900" dirty="0">
              <a:latin typeface="+mj-lt"/>
            </a:endParaRPr>
          </a:p>
        </p:txBody>
      </p:sp>
      <p:sp>
        <p:nvSpPr>
          <p:cNvPr id="26" name="TextBox 25">
            <a:extLst>
              <a:ext uri="{FF2B5EF4-FFF2-40B4-BE49-F238E27FC236}">
                <a16:creationId xmlns:a16="http://schemas.microsoft.com/office/drawing/2014/main" id="{942CF779-05BB-4C94-9E10-0FE4AE522023}"/>
              </a:ext>
            </a:extLst>
          </p:cNvPr>
          <p:cNvSpPr txBox="1"/>
          <p:nvPr/>
        </p:nvSpPr>
        <p:spPr>
          <a:xfrm>
            <a:off x="1454805" y="2780384"/>
            <a:ext cx="1260008" cy="369332"/>
          </a:xfrm>
          <a:prstGeom prst="rect">
            <a:avLst/>
          </a:prstGeom>
          <a:noFill/>
        </p:spPr>
        <p:txBody>
          <a:bodyPr wrap="square" rtlCol="0">
            <a:spAutoFit/>
          </a:bodyPr>
          <a:lstStyle/>
          <a:p>
            <a:r>
              <a:rPr lang="ro-RO" sz="900" dirty="0" err="1">
                <a:latin typeface="+mj-lt"/>
              </a:rPr>
              <a:t>Horizontal</a:t>
            </a:r>
            <a:r>
              <a:rPr lang="ro-RO" sz="900" dirty="0">
                <a:latin typeface="+mj-lt"/>
              </a:rPr>
              <a:t> </a:t>
            </a:r>
            <a:r>
              <a:rPr lang="ro-RO" sz="900" dirty="0" err="1">
                <a:latin typeface="+mj-lt"/>
              </a:rPr>
              <a:t>connection</a:t>
            </a:r>
            <a:r>
              <a:rPr lang="ro-RO" sz="900" dirty="0">
                <a:latin typeface="+mj-lt"/>
              </a:rPr>
              <a:t>                   (</a:t>
            </a:r>
            <a:r>
              <a:rPr lang="ro-RO" sz="900" dirty="0" err="1">
                <a:latin typeface="+mj-lt"/>
              </a:rPr>
              <a:t>side</a:t>
            </a:r>
            <a:r>
              <a:rPr lang="en-US" sz="900" dirty="0">
                <a:latin typeface="+mj-lt"/>
              </a:rPr>
              <a:t>/lateral</a:t>
            </a:r>
            <a:r>
              <a:rPr lang="ro-RO" sz="900" dirty="0">
                <a:latin typeface="+mj-lt"/>
              </a:rPr>
              <a:t> </a:t>
            </a:r>
            <a:r>
              <a:rPr lang="ro-RO" sz="900" dirty="0" err="1">
                <a:latin typeface="+mj-lt"/>
              </a:rPr>
              <a:t>exit</a:t>
            </a:r>
            <a:r>
              <a:rPr lang="ro-RO" sz="900" dirty="0">
                <a:latin typeface="+mj-lt"/>
              </a:rPr>
              <a:t>)</a:t>
            </a:r>
          </a:p>
        </p:txBody>
      </p:sp>
      <p:sp>
        <p:nvSpPr>
          <p:cNvPr id="27" name="TextBox 26">
            <a:extLst>
              <a:ext uri="{FF2B5EF4-FFF2-40B4-BE49-F238E27FC236}">
                <a16:creationId xmlns:a16="http://schemas.microsoft.com/office/drawing/2014/main" id="{3B6EACEF-95D0-40DE-B8C1-847F98F703CD}"/>
              </a:ext>
            </a:extLst>
          </p:cNvPr>
          <p:cNvSpPr txBox="1"/>
          <p:nvPr/>
        </p:nvSpPr>
        <p:spPr>
          <a:xfrm>
            <a:off x="4857182" y="2782426"/>
            <a:ext cx="1247688" cy="369332"/>
          </a:xfrm>
          <a:prstGeom prst="rect">
            <a:avLst/>
          </a:prstGeom>
          <a:noFill/>
        </p:spPr>
        <p:txBody>
          <a:bodyPr wrap="square" rtlCol="0">
            <a:spAutoFit/>
          </a:bodyPr>
          <a:lstStyle/>
          <a:p>
            <a:r>
              <a:rPr lang="ro-RO" sz="900" dirty="0">
                <a:latin typeface="+mj-lt"/>
              </a:rPr>
              <a:t>Vertical </a:t>
            </a:r>
            <a:r>
              <a:rPr lang="ro-RO" sz="900" dirty="0" err="1">
                <a:latin typeface="+mj-lt"/>
              </a:rPr>
              <a:t>connection</a:t>
            </a:r>
            <a:r>
              <a:rPr lang="ro-RO" sz="900" dirty="0">
                <a:latin typeface="+mj-lt"/>
              </a:rPr>
              <a:t> (</a:t>
            </a:r>
            <a:r>
              <a:rPr lang="ro-RO" sz="900" dirty="0" err="1">
                <a:latin typeface="+mj-lt"/>
              </a:rPr>
              <a:t>opposite</a:t>
            </a:r>
            <a:r>
              <a:rPr lang="ro-RO" sz="900" dirty="0">
                <a:latin typeface="+mj-lt"/>
              </a:rPr>
              <a:t> </a:t>
            </a:r>
            <a:r>
              <a:rPr lang="ro-RO" sz="900" dirty="0" err="1">
                <a:latin typeface="+mj-lt"/>
              </a:rPr>
              <a:t>exit</a:t>
            </a:r>
            <a:r>
              <a:rPr lang="ro-RO" sz="900" dirty="0">
                <a:latin typeface="+mj-lt"/>
              </a:rPr>
              <a:t>)</a:t>
            </a:r>
          </a:p>
        </p:txBody>
      </p:sp>
      <p:sp>
        <p:nvSpPr>
          <p:cNvPr id="31" name="Title 1">
            <a:extLst>
              <a:ext uri="{FF2B5EF4-FFF2-40B4-BE49-F238E27FC236}">
                <a16:creationId xmlns:a16="http://schemas.microsoft.com/office/drawing/2014/main" id="{944D7ED6-2359-4432-B235-DFF335868965}"/>
              </a:ext>
            </a:extLst>
          </p:cNvPr>
          <p:cNvSpPr txBox="1">
            <a:spLocks/>
          </p:cNvSpPr>
          <p:nvPr/>
        </p:nvSpPr>
        <p:spPr>
          <a:xfrm>
            <a:off x="584848" y="2294338"/>
            <a:ext cx="2240289" cy="493468"/>
          </a:xfrm>
          <a:prstGeom prst="rect">
            <a:avLst/>
          </a:prstGeom>
        </p:spPr>
        <p:txBody>
          <a:bodyPr vert="horz" lIns="98694" tIns="49347" rIns="98694" bIns="49347" rtlCol="0" anchor="ctr">
            <a:normAutofit/>
          </a:bodyPr>
          <a:lstStyle>
            <a:lvl1pPr algn="l" defTabSz="685800" rtl="0" eaLnBrk="1" fontAlgn="base" hangingPunct="1">
              <a:lnSpc>
                <a:spcPct val="90000"/>
              </a:lnSpc>
              <a:spcBef>
                <a:spcPct val="0"/>
              </a:spcBef>
              <a:spcAft>
                <a:spcPct val="0"/>
              </a:spcAft>
              <a:defRPr sz="1200" b="1" kern="1200">
                <a:solidFill>
                  <a:schemeClr val="tx1"/>
                </a:solidFill>
                <a:latin typeface="+mn-lt"/>
                <a:ea typeface="+mj-ea"/>
                <a:cs typeface="+mj-cs"/>
              </a:defRPr>
            </a:lvl1pPr>
            <a:lvl2pPr algn="l" defTabSz="685800" rtl="0" eaLnBrk="1" fontAlgn="base" hangingPunct="1">
              <a:lnSpc>
                <a:spcPct val="90000"/>
              </a:lnSpc>
              <a:spcBef>
                <a:spcPct val="0"/>
              </a:spcBef>
              <a:spcAft>
                <a:spcPct val="0"/>
              </a:spcAft>
              <a:defRPr sz="1200" b="1">
                <a:solidFill>
                  <a:schemeClr val="tx1"/>
                </a:solidFill>
                <a:latin typeface="Calibri" panose="020F0502020204030204" pitchFamily="34" charset="0"/>
              </a:defRPr>
            </a:lvl2pPr>
            <a:lvl3pPr algn="l" defTabSz="685800" rtl="0" eaLnBrk="1" fontAlgn="base" hangingPunct="1">
              <a:lnSpc>
                <a:spcPct val="90000"/>
              </a:lnSpc>
              <a:spcBef>
                <a:spcPct val="0"/>
              </a:spcBef>
              <a:spcAft>
                <a:spcPct val="0"/>
              </a:spcAft>
              <a:defRPr sz="1200" b="1">
                <a:solidFill>
                  <a:schemeClr val="tx1"/>
                </a:solidFill>
                <a:latin typeface="Calibri" panose="020F0502020204030204" pitchFamily="34" charset="0"/>
              </a:defRPr>
            </a:lvl3pPr>
            <a:lvl4pPr algn="l" defTabSz="685800" rtl="0" eaLnBrk="1" fontAlgn="base" hangingPunct="1">
              <a:lnSpc>
                <a:spcPct val="90000"/>
              </a:lnSpc>
              <a:spcBef>
                <a:spcPct val="0"/>
              </a:spcBef>
              <a:spcAft>
                <a:spcPct val="0"/>
              </a:spcAft>
              <a:defRPr sz="1200" b="1">
                <a:solidFill>
                  <a:schemeClr val="tx1"/>
                </a:solidFill>
                <a:latin typeface="Calibri" panose="020F0502020204030204" pitchFamily="34" charset="0"/>
              </a:defRPr>
            </a:lvl4pPr>
            <a:lvl5pPr algn="l" defTabSz="685800" rtl="0" eaLnBrk="1" fontAlgn="base" hangingPunct="1">
              <a:lnSpc>
                <a:spcPct val="90000"/>
              </a:lnSpc>
              <a:spcBef>
                <a:spcPct val="0"/>
              </a:spcBef>
              <a:spcAft>
                <a:spcPct val="0"/>
              </a:spcAft>
              <a:defRPr sz="1200" b="1">
                <a:solidFill>
                  <a:schemeClr val="tx1"/>
                </a:solidFill>
                <a:latin typeface="Calibri" panose="020F0502020204030204" pitchFamily="34" charset="0"/>
              </a:defRPr>
            </a:lvl5pPr>
            <a:lvl6pPr marL="457200" algn="l" defTabSz="685800" rtl="0" eaLnBrk="1" fontAlgn="base" hangingPunct="1">
              <a:lnSpc>
                <a:spcPct val="90000"/>
              </a:lnSpc>
              <a:spcBef>
                <a:spcPct val="0"/>
              </a:spcBef>
              <a:spcAft>
                <a:spcPct val="0"/>
              </a:spcAft>
              <a:defRPr sz="1200" b="1">
                <a:solidFill>
                  <a:schemeClr val="tx1"/>
                </a:solidFill>
                <a:latin typeface="Calibri" panose="020F0502020204030204" pitchFamily="34" charset="0"/>
              </a:defRPr>
            </a:lvl6pPr>
            <a:lvl7pPr marL="914400" algn="l" defTabSz="685800" rtl="0" eaLnBrk="1" fontAlgn="base" hangingPunct="1">
              <a:lnSpc>
                <a:spcPct val="90000"/>
              </a:lnSpc>
              <a:spcBef>
                <a:spcPct val="0"/>
              </a:spcBef>
              <a:spcAft>
                <a:spcPct val="0"/>
              </a:spcAft>
              <a:defRPr sz="1200" b="1">
                <a:solidFill>
                  <a:schemeClr val="tx1"/>
                </a:solidFill>
                <a:latin typeface="Calibri" panose="020F0502020204030204" pitchFamily="34" charset="0"/>
              </a:defRPr>
            </a:lvl7pPr>
            <a:lvl8pPr marL="1371600" algn="l" defTabSz="685800" rtl="0" eaLnBrk="1" fontAlgn="base" hangingPunct="1">
              <a:lnSpc>
                <a:spcPct val="90000"/>
              </a:lnSpc>
              <a:spcBef>
                <a:spcPct val="0"/>
              </a:spcBef>
              <a:spcAft>
                <a:spcPct val="0"/>
              </a:spcAft>
              <a:defRPr sz="1200" b="1">
                <a:solidFill>
                  <a:schemeClr val="tx1"/>
                </a:solidFill>
                <a:latin typeface="Calibri" panose="020F0502020204030204" pitchFamily="34" charset="0"/>
              </a:defRPr>
            </a:lvl8pPr>
            <a:lvl9pPr marL="1828800" algn="l" defTabSz="685800" rtl="0" eaLnBrk="1" fontAlgn="base" hangingPunct="1">
              <a:lnSpc>
                <a:spcPct val="90000"/>
              </a:lnSpc>
              <a:spcBef>
                <a:spcPct val="0"/>
              </a:spcBef>
              <a:spcAft>
                <a:spcPct val="0"/>
              </a:spcAft>
              <a:defRPr sz="1200" b="1">
                <a:solidFill>
                  <a:schemeClr val="tx1"/>
                </a:solidFill>
                <a:latin typeface="Calibri" panose="020F0502020204030204" pitchFamily="34" charset="0"/>
              </a:defRPr>
            </a:lvl9pPr>
          </a:lstStyle>
          <a:p>
            <a:r>
              <a:rPr lang="ro-RO" sz="1100" b="0" dirty="0" err="1">
                <a:latin typeface="ACP" pitchFamily="2" charset="0"/>
              </a:rPr>
              <a:t>Adapter</a:t>
            </a:r>
            <a:r>
              <a:rPr lang="ro-RO" sz="1100" b="0" dirty="0">
                <a:latin typeface="ACP" pitchFamily="2" charset="0"/>
              </a:rPr>
              <a:t> (plenum box)</a:t>
            </a:r>
            <a:endParaRPr lang="en-US" sz="1100" b="0" dirty="0">
              <a:latin typeface="ACP" pitchFamily="2" charset="0"/>
            </a:endParaRPr>
          </a:p>
        </p:txBody>
      </p:sp>
    </p:spTree>
    <p:extLst>
      <p:ext uri="{BB962C8B-B14F-4D97-AF65-F5344CB8AC3E}">
        <p14:creationId xmlns:p14="http://schemas.microsoft.com/office/powerpoint/2010/main" val="3488045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Diagram&#10;&#10;Description automatically generated">
            <a:extLst>
              <a:ext uri="{FF2B5EF4-FFF2-40B4-BE49-F238E27FC236}">
                <a16:creationId xmlns:a16="http://schemas.microsoft.com/office/drawing/2014/main" id="{81BE0306-6887-46EA-8452-0C411609F23D}"/>
              </a:ext>
            </a:extLst>
          </p:cNvPr>
          <p:cNvPicPr>
            <a:picLocks noChangeAspect="1"/>
          </p:cNvPicPr>
          <p:nvPr/>
        </p:nvPicPr>
        <p:blipFill>
          <a:blip r:embed="rId2"/>
          <a:stretch>
            <a:fillRect/>
          </a:stretch>
        </p:blipFill>
        <p:spPr>
          <a:xfrm>
            <a:off x="1526251" y="1664147"/>
            <a:ext cx="1793597" cy="1583501"/>
          </a:xfrm>
          <a:prstGeom prst="rect">
            <a:avLst/>
          </a:prstGeom>
        </p:spPr>
      </p:pic>
      <p:pic>
        <p:nvPicPr>
          <p:cNvPr id="19" name="Picture 18" descr="A picture containing shape&#10;&#10;Description automatically generated">
            <a:extLst>
              <a:ext uri="{FF2B5EF4-FFF2-40B4-BE49-F238E27FC236}">
                <a16:creationId xmlns:a16="http://schemas.microsoft.com/office/drawing/2014/main" id="{CD753450-BEB7-4C57-ACE4-92E5481B28A5}"/>
              </a:ext>
            </a:extLst>
          </p:cNvPr>
          <p:cNvPicPr>
            <a:picLocks noChangeAspect="1"/>
          </p:cNvPicPr>
          <p:nvPr/>
        </p:nvPicPr>
        <p:blipFill>
          <a:blip r:embed="rId3"/>
          <a:stretch>
            <a:fillRect/>
          </a:stretch>
        </p:blipFill>
        <p:spPr>
          <a:xfrm>
            <a:off x="3779837" y="2099148"/>
            <a:ext cx="1587670" cy="868135"/>
          </a:xfrm>
          <a:prstGeom prst="rect">
            <a:avLst/>
          </a:prstGeom>
        </p:spPr>
      </p:pic>
      <p:pic>
        <p:nvPicPr>
          <p:cNvPr id="10" name="Picture 9" descr="Diagram&#10;&#10;Description automatically generated with medium confidence">
            <a:extLst>
              <a:ext uri="{FF2B5EF4-FFF2-40B4-BE49-F238E27FC236}">
                <a16:creationId xmlns:a16="http://schemas.microsoft.com/office/drawing/2014/main" id="{F56D6D54-310F-490E-930A-F8DDE47864C3}"/>
              </a:ext>
            </a:extLst>
          </p:cNvPr>
          <p:cNvPicPr>
            <a:picLocks noChangeAspect="1"/>
          </p:cNvPicPr>
          <p:nvPr/>
        </p:nvPicPr>
        <p:blipFill>
          <a:blip r:embed="rId4"/>
          <a:stretch>
            <a:fillRect/>
          </a:stretch>
        </p:blipFill>
        <p:spPr>
          <a:xfrm>
            <a:off x="4031693" y="5830762"/>
            <a:ext cx="541947" cy="1583501"/>
          </a:xfrm>
          <a:prstGeom prst="rect">
            <a:avLst/>
          </a:prstGeom>
        </p:spPr>
      </p:pic>
      <p:sp>
        <p:nvSpPr>
          <p:cNvPr id="16" name="TextBox 15">
            <a:extLst>
              <a:ext uri="{FF2B5EF4-FFF2-40B4-BE49-F238E27FC236}">
                <a16:creationId xmlns:a16="http://schemas.microsoft.com/office/drawing/2014/main" id="{559AB088-3F73-444D-8D5A-38F01ED8E26F}"/>
              </a:ext>
            </a:extLst>
          </p:cNvPr>
          <p:cNvSpPr txBox="1"/>
          <p:nvPr/>
        </p:nvSpPr>
        <p:spPr>
          <a:xfrm>
            <a:off x="565487" y="945379"/>
            <a:ext cx="2754361" cy="261610"/>
          </a:xfrm>
          <a:prstGeom prst="rect">
            <a:avLst/>
          </a:prstGeom>
          <a:noFill/>
        </p:spPr>
        <p:txBody>
          <a:bodyPr wrap="square" rtlCol="0">
            <a:spAutoFit/>
          </a:bodyPr>
          <a:lstStyle/>
          <a:p>
            <a:pPr>
              <a:buClr>
                <a:srgbClr val="009FDF"/>
              </a:buClr>
            </a:pPr>
            <a:r>
              <a:rPr lang="ro-RO" sz="1100" dirty="0">
                <a:latin typeface="ACP" pitchFamily="2" charset="0"/>
              </a:rPr>
              <a:t>O</a:t>
            </a:r>
            <a:r>
              <a:rPr lang="en-US" sz="1100" dirty="0" err="1">
                <a:latin typeface="ACP" pitchFamily="2" charset="0"/>
              </a:rPr>
              <a:t>pposed</a:t>
            </a:r>
            <a:r>
              <a:rPr lang="en-US" sz="1100" dirty="0">
                <a:latin typeface="ACP" pitchFamily="2" charset="0"/>
              </a:rPr>
              <a:t> blade damper </a:t>
            </a:r>
            <a:r>
              <a:rPr lang="ro-RO" sz="1100" dirty="0">
                <a:latin typeface="ACP" pitchFamily="2" charset="0"/>
              </a:rPr>
              <a:t>(OBD)</a:t>
            </a:r>
            <a:endParaRPr lang="ro-RO" sz="1100" dirty="0">
              <a:solidFill>
                <a:srgbClr val="FF0000"/>
              </a:solidFill>
              <a:latin typeface="ACP" pitchFamily="2" charset="0"/>
            </a:endParaRPr>
          </a:p>
        </p:txBody>
      </p:sp>
      <p:sp>
        <p:nvSpPr>
          <p:cNvPr id="17" name="TextBox 16">
            <a:extLst>
              <a:ext uri="{FF2B5EF4-FFF2-40B4-BE49-F238E27FC236}">
                <a16:creationId xmlns:a16="http://schemas.microsoft.com/office/drawing/2014/main" id="{E0AD28C1-81B6-4581-A5C8-88422CC82932}"/>
              </a:ext>
            </a:extLst>
          </p:cNvPr>
          <p:cNvSpPr txBox="1"/>
          <p:nvPr/>
        </p:nvSpPr>
        <p:spPr>
          <a:xfrm>
            <a:off x="565487" y="1288964"/>
            <a:ext cx="5703187" cy="246221"/>
          </a:xfrm>
          <a:prstGeom prst="rect">
            <a:avLst/>
          </a:prstGeom>
          <a:noFill/>
        </p:spPr>
        <p:txBody>
          <a:bodyPr wrap="square">
            <a:spAutoFit/>
          </a:bodyPr>
          <a:lstStyle/>
          <a:p>
            <a:pPr defTabSz="447461">
              <a:defRPr/>
            </a:pPr>
            <a:r>
              <a:rPr lang="en-US" sz="1000" dirty="0">
                <a:solidFill>
                  <a:prstClr val="black"/>
                </a:solidFill>
                <a:latin typeface="+mj-lt"/>
              </a:rPr>
              <a:t>The </a:t>
            </a:r>
            <a:r>
              <a:rPr lang="en-US" sz="1000" dirty="0">
                <a:latin typeface="+mj-lt"/>
              </a:rPr>
              <a:t>damper </a:t>
            </a:r>
            <a:r>
              <a:rPr lang="en-US" sz="1000" dirty="0">
                <a:solidFill>
                  <a:prstClr val="black"/>
                </a:solidFill>
                <a:latin typeface="+mj-lt"/>
              </a:rPr>
              <a:t>is provided with opposable blades and gears, it is mounted on the grille connection.</a:t>
            </a:r>
            <a:endParaRPr lang="ro-RO" sz="1000" dirty="0">
              <a:latin typeface="+mj-lt"/>
            </a:endParaRPr>
          </a:p>
        </p:txBody>
      </p:sp>
      <p:sp>
        <p:nvSpPr>
          <p:cNvPr id="7" name="TextBox 6">
            <a:extLst>
              <a:ext uri="{FF2B5EF4-FFF2-40B4-BE49-F238E27FC236}">
                <a16:creationId xmlns:a16="http://schemas.microsoft.com/office/drawing/2014/main" id="{269423A6-5F6F-43AD-84E9-0944D1575277}"/>
              </a:ext>
            </a:extLst>
          </p:cNvPr>
          <p:cNvSpPr txBox="1"/>
          <p:nvPr/>
        </p:nvSpPr>
        <p:spPr>
          <a:xfrm>
            <a:off x="565487" y="5180957"/>
            <a:ext cx="2391183" cy="261610"/>
          </a:xfrm>
          <a:prstGeom prst="rect">
            <a:avLst/>
          </a:prstGeom>
          <a:noFill/>
        </p:spPr>
        <p:txBody>
          <a:bodyPr wrap="square" rtlCol="0">
            <a:spAutoFit/>
          </a:bodyPr>
          <a:lstStyle/>
          <a:p>
            <a:pPr>
              <a:buClr>
                <a:srgbClr val="009FDF"/>
              </a:buClr>
            </a:pPr>
            <a:r>
              <a:rPr lang="ro-RO" sz="1100" dirty="0">
                <a:latin typeface="ACP" pitchFamily="2" charset="0"/>
              </a:rPr>
              <a:t>Air </a:t>
            </a:r>
            <a:r>
              <a:rPr lang="ro-RO" sz="1100" dirty="0" err="1">
                <a:latin typeface="ACP" pitchFamily="2" charset="0"/>
              </a:rPr>
              <a:t>filter</a:t>
            </a:r>
            <a:r>
              <a:rPr lang="ro-RO" sz="1100" dirty="0">
                <a:latin typeface="ACP" pitchFamily="2" charset="0"/>
              </a:rPr>
              <a:t> G4 (F-R) </a:t>
            </a:r>
            <a:endParaRPr lang="ro-RO" sz="1100" dirty="0">
              <a:solidFill>
                <a:srgbClr val="FF0000"/>
              </a:solidFill>
              <a:latin typeface="ACP" pitchFamily="2" charset="0"/>
            </a:endParaRPr>
          </a:p>
        </p:txBody>
      </p:sp>
      <p:pic>
        <p:nvPicPr>
          <p:cNvPr id="9" name="Picture 8" descr="Shape&#10;&#10;Description automatically generated">
            <a:extLst>
              <a:ext uri="{FF2B5EF4-FFF2-40B4-BE49-F238E27FC236}">
                <a16:creationId xmlns:a16="http://schemas.microsoft.com/office/drawing/2014/main" id="{ABAD753F-E198-4CA6-8D2B-E936B5B64C7B}"/>
              </a:ext>
            </a:extLst>
          </p:cNvPr>
          <p:cNvPicPr>
            <a:picLocks noChangeAspect="1"/>
          </p:cNvPicPr>
          <p:nvPr/>
        </p:nvPicPr>
        <p:blipFill>
          <a:blip r:embed="rId5"/>
          <a:stretch>
            <a:fillRect/>
          </a:stretch>
        </p:blipFill>
        <p:spPr>
          <a:xfrm>
            <a:off x="2050577" y="6179910"/>
            <a:ext cx="2070694" cy="1323376"/>
          </a:xfrm>
          <a:prstGeom prst="rect">
            <a:avLst/>
          </a:prstGeom>
        </p:spPr>
      </p:pic>
      <p:pic>
        <p:nvPicPr>
          <p:cNvPr id="11" name="Picture 10" descr="A picture containing rectangle&#10;&#10;Description automatically generated">
            <a:extLst>
              <a:ext uri="{FF2B5EF4-FFF2-40B4-BE49-F238E27FC236}">
                <a16:creationId xmlns:a16="http://schemas.microsoft.com/office/drawing/2014/main" id="{D5CCD1D9-612D-430D-8C60-D6FD01D3A4A7}"/>
              </a:ext>
            </a:extLst>
          </p:cNvPr>
          <p:cNvPicPr>
            <a:picLocks noChangeAspect="1"/>
          </p:cNvPicPr>
          <p:nvPr/>
        </p:nvPicPr>
        <p:blipFill>
          <a:blip r:embed="rId6"/>
          <a:stretch>
            <a:fillRect/>
          </a:stretch>
        </p:blipFill>
        <p:spPr>
          <a:xfrm>
            <a:off x="2194064" y="7511430"/>
            <a:ext cx="2188961" cy="588888"/>
          </a:xfrm>
          <a:prstGeom prst="rect">
            <a:avLst/>
          </a:prstGeom>
        </p:spPr>
      </p:pic>
      <p:sp>
        <p:nvSpPr>
          <p:cNvPr id="18" name="TextBox 17">
            <a:extLst>
              <a:ext uri="{FF2B5EF4-FFF2-40B4-BE49-F238E27FC236}">
                <a16:creationId xmlns:a16="http://schemas.microsoft.com/office/drawing/2014/main" id="{EE8924DE-7888-4B15-ACC8-79D48AADB34B}"/>
              </a:ext>
            </a:extLst>
          </p:cNvPr>
          <p:cNvSpPr txBox="1"/>
          <p:nvPr/>
        </p:nvSpPr>
        <p:spPr>
          <a:xfrm>
            <a:off x="565487" y="5438118"/>
            <a:ext cx="5793202" cy="530145"/>
          </a:xfrm>
          <a:prstGeom prst="rect">
            <a:avLst/>
          </a:prstGeom>
          <a:noFill/>
        </p:spPr>
        <p:txBody>
          <a:bodyPr wrap="square">
            <a:spAutoFit/>
          </a:bodyPr>
          <a:lstStyle/>
          <a:p>
            <a:pPr defTabSz="493381">
              <a:lnSpc>
                <a:spcPct val="150000"/>
              </a:lnSpc>
              <a:defRPr/>
            </a:pPr>
            <a:r>
              <a:rPr lang="en-US" sz="1000" dirty="0">
                <a:latin typeface="+mj-lt"/>
              </a:rPr>
              <a:t>G4 air filter with aluminum frame is used for air filtration and is mounted on the grille connection. </a:t>
            </a:r>
            <a:endParaRPr lang="ro-RO" sz="1000" dirty="0">
              <a:latin typeface="+mj-lt"/>
            </a:endParaRPr>
          </a:p>
          <a:p>
            <a:pPr defTabSz="493381">
              <a:lnSpc>
                <a:spcPct val="150000"/>
              </a:lnSpc>
              <a:defRPr/>
            </a:pPr>
            <a:r>
              <a:rPr lang="en-US" sz="1000" dirty="0">
                <a:latin typeface="+mj-lt"/>
              </a:rPr>
              <a:t>The large dimensions are made in several pieces.</a:t>
            </a:r>
            <a:endParaRPr lang="ro-RO" sz="1000" dirty="0">
              <a:solidFill>
                <a:prstClr val="black"/>
              </a:solidFill>
              <a:latin typeface="+mj-lt"/>
            </a:endParaRPr>
          </a:p>
        </p:txBody>
      </p:sp>
      <p:graphicFrame>
        <p:nvGraphicFramePr>
          <p:cNvPr id="2" name="Object 1">
            <a:extLst>
              <a:ext uri="{FF2B5EF4-FFF2-40B4-BE49-F238E27FC236}">
                <a16:creationId xmlns:a16="http://schemas.microsoft.com/office/drawing/2014/main" id="{3324789A-830D-7E23-549B-5C73018DC79E}"/>
              </a:ext>
            </a:extLst>
          </p:cNvPr>
          <p:cNvGraphicFramePr>
            <a:graphicFrameLocks noChangeAspect="1"/>
          </p:cNvGraphicFramePr>
          <p:nvPr>
            <p:extLst>
              <p:ext uri="{D42A27DB-BD31-4B8C-83A1-F6EECF244321}">
                <p14:modId xmlns:p14="http://schemas.microsoft.com/office/powerpoint/2010/main" val="2424724309"/>
              </p:ext>
            </p:extLst>
          </p:nvPr>
        </p:nvGraphicFramePr>
        <p:xfrm>
          <a:off x="688975" y="3271838"/>
          <a:ext cx="6181725" cy="1914525"/>
        </p:xfrm>
        <a:graphic>
          <a:graphicData uri="http://schemas.openxmlformats.org/presentationml/2006/ole">
            <mc:AlternateContent xmlns:mc="http://schemas.openxmlformats.org/markup-compatibility/2006">
              <mc:Choice xmlns:v="urn:schemas-microsoft-com:vml" Requires="v">
                <p:oleObj name="Worksheet" r:id="rId7" imgW="6181757" imgH="1914621" progId="Excel.Sheet.12">
                  <p:embed/>
                </p:oleObj>
              </mc:Choice>
              <mc:Fallback>
                <p:oleObj name="Worksheet" r:id="rId7" imgW="6181757" imgH="1914621" progId="Excel.Sheet.12">
                  <p:embed/>
                  <p:pic>
                    <p:nvPicPr>
                      <p:cNvPr id="0" name=""/>
                      <p:cNvPicPr/>
                      <p:nvPr/>
                    </p:nvPicPr>
                    <p:blipFill>
                      <a:blip r:embed="rId8"/>
                      <a:stretch>
                        <a:fillRect/>
                      </a:stretch>
                    </p:blipFill>
                    <p:spPr>
                      <a:xfrm>
                        <a:off x="688975" y="3271838"/>
                        <a:ext cx="6181725" cy="191452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07E64537-0359-D9F6-FC13-23E9D5EE7716}"/>
              </a:ext>
            </a:extLst>
          </p:cNvPr>
          <p:cNvGraphicFramePr>
            <a:graphicFrameLocks noChangeAspect="1"/>
          </p:cNvGraphicFramePr>
          <p:nvPr>
            <p:extLst>
              <p:ext uri="{D42A27DB-BD31-4B8C-83A1-F6EECF244321}">
                <p14:modId xmlns:p14="http://schemas.microsoft.com/office/powerpoint/2010/main" val="2644839377"/>
              </p:ext>
            </p:extLst>
          </p:nvPr>
        </p:nvGraphicFramePr>
        <p:xfrm>
          <a:off x="849313" y="8101013"/>
          <a:ext cx="5419725" cy="1914525"/>
        </p:xfrm>
        <a:graphic>
          <a:graphicData uri="http://schemas.openxmlformats.org/presentationml/2006/ole">
            <mc:AlternateContent xmlns:mc="http://schemas.openxmlformats.org/markup-compatibility/2006">
              <mc:Choice xmlns:v="urn:schemas-microsoft-com:vml" Requires="v">
                <p:oleObj name="Worksheet" r:id="rId9" imgW="5419585" imgH="1914621" progId="Excel.Sheet.12">
                  <p:embed/>
                </p:oleObj>
              </mc:Choice>
              <mc:Fallback>
                <p:oleObj name="Worksheet" r:id="rId9" imgW="5419585" imgH="1914621" progId="Excel.Sheet.12">
                  <p:embed/>
                  <p:pic>
                    <p:nvPicPr>
                      <p:cNvPr id="0" name=""/>
                      <p:cNvPicPr/>
                      <p:nvPr/>
                    </p:nvPicPr>
                    <p:blipFill>
                      <a:blip r:embed="rId10"/>
                      <a:stretch>
                        <a:fillRect/>
                      </a:stretch>
                    </p:blipFill>
                    <p:spPr>
                      <a:xfrm>
                        <a:off x="849313" y="8101013"/>
                        <a:ext cx="5419725" cy="1914525"/>
                      </a:xfrm>
                      <a:prstGeom prst="rect">
                        <a:avLst/>
                      </a:prstGeom>
                    </p:spPr>
                  </p:pic>
                </p:oleObj>
              </mc:Fallback>
            </mc:AlternateContent>
          </a:graphicData>
        </a:graphic>
      </p:graphicFrame>
    </p:spTree>
    <p:extLst>
      <p:ext uri="{BB962C8B-B14F-4D97-AF65-F5344CB8AC3E}">
        <p14:creationId xmlns:p14="http://schemas.microsoft.com/office/powerpoint/2010/main" val="1322726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F801A41-6A08-43E1-81E7-827FF90737C7}"/>
              </a:ext>
            </a:extLst>
          </p:cNvPr>
          <p:cNvSpPr txBox="1"/>
          <p:nvPr/>
        </p:nvSpPr>
        <p:spPr>
          <a:xfrm>
            <a:off x="559695" y="966521"/>
            <a:ext cx="1967837" cy="261610"/>
          </a:xfrm>
          <a:prstGeom prst="rect">
            <a:avLst/>
          </a:prstGeom>
          <a:noFill/>
        </p:spPr>
        <p:txBody>
          <a:bodyPr wrap="square" rtlCol="0">
            <a:spAutoFit/>
          </a:bodyPr>
          <a:lstStyle/>
          <a:p>
            <a:pPr>
              <a:buClr>
                <a:srgbClr val="009FDF"/>
              </a:buClr>
            </a:pPr>
            <a:r>
              <a:rPr lang="en-GB" sz="1100" dirty="0">
                <a:latin typeface="ACP" pitchFamily="2" charset="0"/>
              </a:rPr>
              <a:t>Mounting </a:t>
            </a:r>
            <a:r>
              <a:rPr lang="en-US" sz="1100" dirty="0">
                <a:latin typeface="ACP" pitchFamily="2" charset="0"/>
              </a:rPr>
              <a:t>frame (CC)</a:t>
            </a:r>
            <a:r>
              <a:rPr lang="ro-RO" sz="1100" dirty="0">
                <a:latin typeface="ACP" pitchFamily="2" charset="0"/>
              </a:rPr>
              <a:t> </a:t>
            </a:r>
            <a:endParaRPr lang="ro-RO" sz="1100" dirty="0">
              <a:solidFill>
                <a:srgbClr val="FF0000"/>
              </a:solidFill>
              <a:latin typeface="ACP" pitchFamily="2" charset="0"/>
            </a:endParaRPr>
          </a:p>
        </p:txBody>
      </p:sp>
      <p:sp>
        <p:nvSpPr>
          <p:cNvPr id="8" name="TextBox 7">
            <a:extLst>
              <a:ext uri="{FF2B5EF4-FFF2-40B4-BE49-F238E27FC236}">
                <a16:creationId xmlns:a16="http://schemas.microsoft.com/office/drawing/2014/main" id="{5CA1D6E3-3C76-431C-B421-93D302D5F510}"/>
              </a:ext>
            </a:extLst>
          </p:cNvPr>
          <p:cNvSpPr txBox="1"/>
          <p:nvPr/>
        </p:nvSpPr>
        <p:spPr>
          <a:xfrm>
            <a:off x="559695" y="1301909"/>
            <a:ext cx="6274241" cy="530145"/>
          </a:xfrm>
          <a:prstGeom prst="rect">
            <a:avLst/>
          </a:prstGeom>
          <a:noFill/>
        </p:spPr>
        <p:txBody>
          <a:bodyPr wrap="square">
            <a:spAutoFit/>
          </a:bodyPr>
          <a:lstStyle/>
          <a:p>
            <a:pPr defTabSz="493381">
              <a:lnSpc>
                <a:spcPct val="150000"/>
              </a:lnSpc>
              <a:defRPr/>
            </a:pPr>
            <a:r>
              <a:rPr lang="en-US" sz="1000" dirty="0">
                <a:latin typeface="+mj-lt"/>
              </a:rPr>
              <a:t>The mounting frame is used when a hidden, easy and fast mounting of the grille is desired. Depending on the size required, it is made and delivered in one or more pieces.</a:t>
            </a:r>
            <a:endParaRPr lang="ro-RO" sz="1000" dirty="0">
              <a:solidFill>
                <a:prstClr val="black"/>
              </a:solidFill>
              <a:latin typeface="+mj-lt"/>
            </a:endParaRPr>
          </a:p>
        </p:txBody>
      </p:sp>
      <p:grpSp>
        <p:nvGrpSpPr>
          <p:cNvPr id="2" name="Group 1">
            <a:extLst>
              <a:ext uri="{FF2B5EF4-FFF2-40B4-BE49-F238E27FC236}">
                <a16:creationId xmlns:a16="http://schemas.microsoft.com/office/drawing/2014/main" id="{9313B9A6-6500-FBF1-89D9-5544687AAEFC}"/>
              </a:ext>
            </a:extLst>
          </p:cNvPr>
          <p:cNvGrpSpPr/>
          <p:nvPr/>
        </p:nvGrpSpPr>
        <p:grpSpPr>
          <a:xfrm>
            <a:off x="2134642" y="1758332"/>
            <a:ext cx="2893154" cy="2106224"/>
            <a:chOff x="4090366" y="1127190"/>
            <a:chExt cx="2893154" cy="2106224"/>
          </a:xfrm>
        </p:grpSpPr>
        <p:pic>
          <p:nvPicPr>
            <p:cNvPr id="9" name="Picture 8" descr="Shape&#10;&#10;Description automatically generated with medium confidence">
              <a:extLst>
                <a:ext uri="{FF2B5EF4-FFF2-40B4-BE49-F238E27FC236}">
                  <a16:creationId xmlns:a16="http://schemas.microsoft.com/office/drawing/2014/main" id="{D299AB75-9B15-4225-A8CB-52D3F1806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3849" y="1392651"/>
              <a:ext cx="2190378" cy="1238945"/>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EB73C0B2-D63E-4C1B-A5AA-18A775627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3157" y="1127190"/>
              <a:ext cx="1050363" cy="1660550"/>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BE3F007C-2849-4EC3-99B5-CD13CF5E36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0366" y="2601879"/>
              <a:ext cx="2224490" cy="631535"/>
            </a:xfrm>
            <a:prstGeom prst="rect">
              <a:avLst/>
            </a:prstGeom>
          </p:spPr>
        </p:pic>
      </p:grpSp>
      <p:sp>
        <p:nvSpPr>
          <p:cNvPr id="15" name="TextBox 14">
            <a:extLst>
              <a:ext uri="{FF2B5EF4-FFF2-40B4-BE49-F238E27FC236}">
                <a16:creationId xmlns:a16="http://schemas.microsoft.com/office/drawing/2014/main" id="{77296035-1C2E-48B8-B37E-866414FCE139}"/>
              </a:ext>
            </a:extLst>
          </p:cNvPr>
          <p:cNvSpPr txBox="1"/>
          <p:nvPr/>
        </p:nvSpPr>
        <p:spPr>
          <a:xfrm>
            <a:off x="781957" y="5505214"/>
            <a:ext cx="5829715" cy="530145"/>
          </a:xfrm>
          <a:prstGeom prst="rect">
            <a:avLst/>
          </a:prstGeom>
          <a:noFill/>
        </p:spPr>
        <p:txBody>
          <a:bodyPr wrap="square">
            <a:spAutoFit/>
          </a:bodyPr>
          <a:lstStyle/>
          <a:p>
            <a:pPr defTabSz="447461">
              <a:lnSpc>
                <a:spcPct val="150000"/>
              </a:lnSpc>
              <a:defRPr/>
            </a:pPr>
            <a:r>
              <a:rPr lang="en-US" sz="1000" dirty="0">
                <a:solidFill>
                  <a:prstClr val="black"/>
                </a:solidFill>
                <a:latin typeface="+mj-lt"/>
              </a:rPr>
              <a:t>For installation with mounting frame, the grille is equipped with clips that allow quick and easy clamping.   The number of mounting clips that the grille is equipped depends on the size of the product.</a:t>
            </a:r>
            <a:endParaRPr lang="ro-RO" sz="1000" dirty="0">
              <a:latin typeface="+mj-lt"/>
            </a:endParaRPr>
          </a:p>
        </p:txBody>
      </p:sp>
      <p:sp>
        <p:nvSpPr>
          <p:cNvPr id="16" name="TextBox 15">
            <a:extLst>
              <a:ext uri="{FF2B5EF4-FFF2-40B4-BE49-F238E27FC236}">
                <a16:creationId xmlns:a16="http://schemas.microsoft.com/office/drawing/2014/main" id="{FF0F5D05-4478-4231-AEDF-6BCD1B53FD3C}"/>
              </a:ext>
            </a:extLst>
          </p:cNvPr>
          <p:cNvSpPr txBox="1"/>
          <p:nvPr/>
        </p:nvSpPr>
        <p:spPr>
          <a:xfrm>
            <a:off x="606203" y="7999027"/>
            <a:ext cx="6259017" cy="238527"/>
          </a:xfrm>
          <a:prstGeom prst="rect">
            <a:avLst/>
          </a:prstGeom>
          <a:noFill/>
        </p:spPr>
        <p:txBody>
          <a:bodyPr wrap="square">
            <a:spAutoFit/>
          </a:bodyPr>
          <a:lstStyle/>
          <a:p>
            <a:pPr defTabSz="447461">
              <a:defRPr/>
            </a:pPr>
            <a:r>
              <a:rPr lang="ro-RO" sz="950" dirty="0" err="1">
                <a:solidFill>
                  <a:prstClr val="black"/>
                </a:solidFill>
                <a:latin typeface="+mj-lt"/>
              </a:rPr>
              <a:t>Example</a:t>
            </a:r>
            <a:r>
              <a:rPr lang="ro-RO" sz="950" dirty="0">
                <a:solidFill>
                  <a:prstClr val="black"/>
                </a:solidFill>
                <a:latin typeface="+mj-lt"/>
              </a:rPr>
              <a:t>: LB-0 + CC</a:t>
            </a:r>
            <a:endParaRPr lang="ro-RO" sz="950" dirty="0">
              <a:latin typeface="+mj-lt"/>
            </a:endParaRPr>
          </a:p>
        </p:txBody>
      </p:sp>
      <p:sp>
        <p:nvSpPr>
          <p:cNvPr id="19" name="TextBox 18">
            <a:extLst>
              <a:ext uri="{FF2B5EF4-FFF2-40B4-BE49-F238E27FC236}">
                <a16:creationId xmlns:a16="http://schemas.microsoft.com/office/drawing/2014/main" id="{83E78ED4-989E-400D-9838-DFA68EDAD165}"/>
              </a:ext>
            </a:extLst>
          </p:cNvPr>
          <p:cNvSpPr txBox="1"/>
          <p:nvPr/>
        </p:nvSpPr>
        <p:spPr>
          <a:xfrm>
            <a:off x="606203" y="9349242"/>
            <a:ext cx="6259017" cy="238527"/>
          </a:xfrm>
          <a:prstGeom prst="rect">
            <a:avLst/>
          </a:prstGeom>
          <a:noFill/>
        </p:spPr>
        <p:txBody>
          <a:bodyPr wrap="square">
            <a:spAutoFit/>
          </a:bodyPr>
          <a:lstStyle/>
          <a:p>
            <a:pPr defTabSz="447461">
              <a:defRPr/>
            </a:pPr>
            <a:r>
              <a:rPr lang="ro-RO" sz="950" dirty="0">
                <a:solidFill>
                  <a:prstClr val="black"/>
                </a:solidFill>
                <a:latin typeface="+mj-lt"/>
              </a:rPr>
              <a:t>Lc x Hc = Lint x </a:t>
            </a:r>
            <a:r>
              <a:rPr lang="ro-RO" sz="950" dirty="0" err="1">
                <a:solidFill>
                  <a:prstClr val="black"/>
                </a:solidFill>
                <a:latin typeface="+mj-lt"/>
              </a:rPr>
              <a:t>Hint</a:t>
            </a:r>
            <a:r>
              <a:rPr lang="ro-RO" sz="950" dirty="0">
                <a:solidFill>
                  <a:prstClr val="black"/>
                </a:solidFill>
                <a:latin typeface="+mj-lt"/>
              </a:rPr>
              <a:t> </a:t>
            </a:r>
            <a:r>
              <a:rPr lang="ro-RO" sz="950" dirty="0" err="1">
                <a:solidFill>
                  <a:prstClr val="black"/>
                </a:solidFill>
                <a:latin typeface="+mj-lt"/>
              </a:rPr>
              <a:t>grille</a:t>
            </a:r>
            <a:r>
              <a:rPr lang="ro-RO" sz="950" dirty="0">
                <a:solidFill>
                  <a:prstClr val="black"/>
                </a:solidFill>
                <a:latin typeface="+mj-lt"/>
              </a:rPr>
              <a:t> + 18 mm </a:t>
            </a:r>
            <a:endParaRPr lang="ro-RO" sz="950" dirty="0">
              <a:latin typeface="+mj-lt"/>
            </a:endParaRPr>
          </a:p>
        </p:txBody>
      </p:sp>
      <p:pic>
        <p:nvPicPr>
          <p:cNvPr id="4" name="Picture 3" descr="Shape&#10;&#10;Description automatically generated with medium confidence">
            <a:extLst>
              <a:ext uri="{FF2B5EF4-FFF2-40B4-BE49-F238E27FC236}">
                <a16:creationId xmlns:a16="http://schemas.microsoft.com/office/drawing/2014/main" id="{FB636F9B-81A0-483A-A03B-B644631CC3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2805" y="8384132"/>
            <a:ext cx="1626157" cy="983101"/>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BF21BF08-D672-4A51-9B40-965800BBF5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6400" y="8357086"/>
            <a:ext cx="3753844" cy="896372"/>
          </a:xfrm>
          <a:prstGeom prst="rect">
            <a:avLst/>
          </a:prstGeom>
        </p:spPr>
      </p:pic>
      <p:graphicFrame>
        <p:nvGraphicFramePr>
          <p:cNvPr id="6" name="Object 5">
            <a:extLst>
              <a:ext uri="{FF2B5EF4-FFF2-40B4-BE49-F238E27FC236}">
                <a16:creationId xmlns:a16="http://schemas.microsoft.com/office/drawing/2014/main" id="{6D38A9FE-05FE-FE01-AF80-8E6F9D416747}"/>
              </a:ext>
            </a:extLst>
          </p:cNvPr>
          <p:cNvGraphicFramePr>
            <a:graphicFrameLocks noChangeAspect="1"/>
          </p:cNvGraphicFramePr>
          <p:nvPr>
            <p:extLst>
              <p:ext uri="{D42A27DB-BD31-4B8C-83A1-F6EECF244321}">
                <p14:modId xmlns:p14="http://schemas.microsoft.com/office/powerpoint/2010/main" val="1688841746"/>
              </p:ext>
            </p:extLst>
          </p:nvPr>
        </p:nvGraphicFramePr>
        <p:xfrm>
          <a:off x="279400" y="5991225"/>
          <a:ext cx="7172325" cy="1743075"/>
        </p:xfrm>
        <a:graphic>
          <a:graphicData uri="http://schemas.openxmlformats.org/presentationml/2006/ole">
            <mc:AlternateContent xmlns:mc="http://schemas.openxmlformats.org/markup-compatibility/2006">
              <mc:Choice xmlns:v="urn:schemas-microsoft-com:vml" Requires="v">
                <p:oleObj name="Worksheet" r:id="rId7" imgW="7172271" imgH="1742941" progId="Excel.Sheet.12">
                  <p:embed/>
                </p:oleObj>
              </mc:Choice>
              <mc:Fallback>
                <p:oleObj name="Worksheet" r:id="rId7" imgW="7172271" imgH="1742941" progId="Excel.Sheet.12">
                  <p:embed/>
                  <p:pic>
                    <p:nvPicPr>
                      <p:cNvPr id="0" name=""/>
                      <p:cNvPicPr/>
                      <p:nvPr/>
                    </p:nvPicPr>
                    <p:blipFill>
                      <a:blip r:embed="rId8"/>
                      <a:stretch>
                        <a:fillRect/>
                      </a:stretch>
                    </p:blipFill>
                    <p:spPr>
                      <a:xfrm>
                        <a:off x="279400" y="5991225"/>
                        <a:ext cx="7172325" cy="174307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C8288C3-29AB-1C4A-4434-0325AE646E9D}"/>
              </a:ext>
            </a:extLst>
          </p:cNvPr>
          <p:cNvGraphicFramePr>
            <a:graphicFrameLocks noChangeAspect="1"/>
          </p:cNvGraphicFramePr>
          <p:nvPr>
            <p:extLst>
              <p:ext uri="{D42A27DB-BD31-4B8C-83A1-F6EECF244321}">
                <p14:modId xmlns:p14="http://schemas.microsoft.com/office/powerpoint/2010/main" val="3541657512"/>
              </p:ext>
            </p:extLst>
          </p:nvPr>
        </p:nvGraphicFramePr>
        <p:xfrm>
          <a:off x="822325" y="3609975"/>
          <a:ext cx="5419725" cy="1933575"/>
        </p:xfrm>
        <a:graphic>
          <a:graphicData uri="http://schemas.openxmlformats.org/presentationml/2006/ole">
            <mc:AlternateContent xmlns:mc="http://schemas.openxmlformats.org/markup-compatibility/2006">
              <mc:Choice xmlns:v="urn:schemas-microsoft-com:vml" Requires="v">
                <p:oleObj name="Worksheet" r:id="rId9" imgW="5419585" imgH="1933543" progId="Excel.Sheet.12">
                  <p:embed/>
                </p:oleObj>
              </mc:Choice>
              <mc:Fallback>
                <p:oleObj name="Worksheet" r:id="rId9" imgW="5419585" imgH="1933543" progId="Excel.Sheet.12">
                  <p:embed/>
                  <p:pic>
                    <p:nvPicPr>
                      <p:cNvPr id="0" name=""/>
                      <p:cNvPicPr/>
                      <p:nvPr/>
                    </p:nvPicPr>
                    <p:blipFill>
                      <a:blip r:embed="rId10"/>
                      <a:stretch>
                        <a:fillRect/>
                      </a:stretch>
                    </p:blipFill>
                    <p:spPr>
                      <a:xfrm>
                        <a:off x="822325" y="3609975"/>
                        <a:ext cx="5419725" cy="1933575"/>
                      </a:xfrm>
                      <a:prstGeom prst="rect">
                        <a:avLst/>
                      </a:prstGeom>
                    </p:spPr>
                  </p:pic>
                </p:oleObj>
              </mc:Fallback>
            </mc:AlternateContent>
          </a:graphicData>
        </a:graphic>
      </p:graphicFrame>
    </p:spTree>
    <p:extLst>
      <p:ext uri="{BB962C8B-B14F-4D97-AF65-F5344CB8AC3E}">
        <p14:creationId xmlns:p14="http://schemas.microsoft.com/office/powerpoint/2010/main" val="3302034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60FAEB-96CE-47AF-A020-64F02445A5AA}"/>
              </a:ext>
            </a:extLst>
          </p:cNvPr>
          <p:cNvSpPr txBox="1">
            <a:spLocks/>
          </p:cNvSpPr>
          <p:nvPr/>
        </p:nvSpPr>
        <p:spPr>
          <a:xfrm>
            <a:off x="587714" y="761451"/>
            <a:ext cx="6384246" cy="493468"/>
          </a:xfrm>
          <a:prstGeom prst="rect">
            <a:avLst/>
          </a:prstGeom>
        </p:spPr>
        <p:txBody>
          <a:bodyPr vert="horz" lIns="98694" tIns="49347" rIns="98694" bIns="49347" rtlCol="0" anchor="ctr">
            <a:normAutofit/>
          </a:bodyPr>
          <a:lstStyle>
            <a:lvl1pPr algn="l" defTabSz="685800" rtl="0" eaLnBrk="1" fontAlgn="base" hangingPunct="1">
              <a:lnSpc>
                <a:spcPct val="90000"/>
              </a:lnSpc>
              <a:spcBef>
                <a:spcPct val="0"/>
              </a:spcBef>
              <a:spcAft>
                <a:spcPct val="0"/>
              </a:spcAft>
              <a:defRPr sz="1200" b="1" kern="1200">
                <a:solidFill>
                  <a:schemeClr val="tx1"/>
                </a:solidFill>
                <a:latin typeface="+mn-lt"/>
                <a:ea typeface="+mj-ea"/>
                <a:cs typeface="+mj-cs"/>
              </a:defRPr>
            </a:lvl1pPr>
            <a:lvl2pPr algn="l" defTabSz="685800" rtl="0" eaLnBrk="1" fontAlgn="base" hangingPunct="1">
              <a:lnSpc>
                <a:spcPct val="90000"/>
              </a:lnSpc>
              <a:spcBef>
                <a:spcPct val="0"/>
              </a:spcBef>
              <a:spcAft>
                <a:spcPct val="0"/>
              </a:spcAft>
              <a:defRPr sz="1200" b="1">
                <a:solidFill>
                  <a:schemeClr val="tx1"/>
                </a:solidFill>
                <a:latin typeface="Calibri" panose="020F0502020204030204" pitchFamily="34" charset="0"/>
              </a:defRPr>
            </a:lvl2pPr>
            <a:lvl3pPr algn="l" defTabSz="685800" rtl="0" eaLnBrk="1" fontAlgn="base" hangingPunct="1">
              <a:lnSpc>
                <a:spcPct val="90000"/>
              </a:lnSpc>
              <a:spcBef>
                <a:spcPct val="0"/>
              </a:spcBef>
              <a:spcAft>
                <a:spcPct val="0"/>
              </a:spcAft>
              <a:defRPr sz="1200" b="1">
                <a:solidFill>
                  <a:schemeClr val="tx1"/>
                </a:solidFill>
                <a:latin typeface="Calibri" panose="020F0502020204030204" pitchFamily="34" charset="0"/>
              </a:defRPr>
            </a:lvl3pPr>
            <a:lvl4pPr algn="l" defTabSz="685800" rtl="0" eaLnBrk="1" fontAlgn="base" hangingPunct="1">
              <a:lnSpc>
                <a:spcPct val="90000"/>
              </a:lnSpc>
              <a:spcBef>
                <a:spcPct val="0"/>
              </a:spcBef>
              <a:spcAft>
                <a:spcPct val="0"/>
              </a:spcAft>
              <a:defRPr sz="1200" b="1">
                <a:solidFill>
                  <a:schemeClr val="tx1"/>
                </a:solidFill>
                <a:latin typeface="Calibri" panose="020F0502020204030204" pitchFamily="34" charset="0"/>
              </a:defRPr>
            </a:lvl4pPr>
            <a:lvl5pPr algn="l" defTabSz="685800" rtl="0" eaLnBrk="1" fontAlgn="base" hangingPunct="1">
              <a:lnSpc>
                <a:spcPct val="90000"/>
              </a:lnSpc>
              <a:spcBef>
                <a:spcPct val="0"/>
              </a:spcBef>
              <a:spcAft>
                <a:spcPct val="0"/>
              </a:spcAft>
              <a:defRPr sz="1200" b="1">
                <a:solidFill>
                  <a:schemeClr val="tx1"/>
                </a:solidFill>
                <a:latin typeface="Calibri" panose="020F0502020204030204" pitchFamily="34" charset="0"/>
              </a:defRPr>
            </a:lvl5pPr>
            <a:lvl6pPr marL="457200" algn="l" defTabSz="685800" rtl="0" eaLnBrk="1" fontAlgn="base" hangingPunct="1">
              <a:lnSpc>
                <a:spcPct val="90000"/>
              </a:lnSpc>
              <a:spcBef>
                <a:spcPct val="0"/>
              </a:spcBef>
              <a:spcAft>
                <a:spcPct val="0"/>
              </a:spcAft>
              <a:defRPr sz="1200" b="1">
                <a:solidFill>
                  <a:schemeClr val="tx1"/>
                </a:solidFill>
                <a:latin typeface="Calibri" panose="020F0502020204030204" pitchFamily="34" charset="0"/>
              </a:defRPr>
            </a:lvl6pPr>
            <a:lvl7pPr marL="914400" algn="l" defTabSz="685800" rtl="0" eaLnBrk="1" fontAlgn="base" hangingPunct="1">
              <a:lnSpc>
                <a:spcPct val="90000"/>
              </a:lnSpc>
              <a:spcBef>
                <a:spcPct val="0"/>
              </a:spcBef>
              <a:spcAft>
                <a:spcPct val="0"/>
              </a:spcAft>
              <a:defRPr sz="1200" b="1">
                <a:solidFill>
                  <a:schemeClr val="tx1"/>
                </a:solidFill>
                <a:latin typeface="Calibri" panose="020F0502020204030204" pitchFamily="34" charset="0"/>
              </a:defRPr>
            </a:lvl7pPr>
            <a:lvl8pPr marL="1371600" algn="l" defTabSz="685800" rtl="0" eaLnBrk="1" fontAlgn="base" hangingPunct="1">
              <a:lnSpc>
                <a:spcPct val="90000"/>
              </a:lnSpc>
              <a:spcBef>
                <a:spcPct val="0"/>
              </a:spcBef>
              <a:spcAft>
                <a:spcPct val="0"/>
              </a:spcAft>
              <a:defRPr sz="1200" b="1">
                <a:solidFill>
                  <a:schemeClr val="tx1"/>
                </a:solidFill>
                <a:latin typeface="Calibri" panose="020F0502020204030204" pitchFamily="34" charset="0"/>
              </a:defRPr>
            </a:lvl8pPr>
            <a:lvl9pPr marL="1828800" algn="l" defTabSz="685800" rtl="0" eaLnBrk="1" fontAlgn="base" hangingPunct="1">
              <a:lnSpc>
                <a:spcPct val="90000"/>
              </a:lnSpc>
              <a:spcBef>
                <a:spcPct val="0"/>
              </a:spcBef>
              <a:spcAft>
                <a:spcPct val="0"/>
              </a:spcAft>
              <a:defRPr sz="1200" b="1">
                <a:solidFill>
                  <a:schemeClr val="tx1"/>
                </a:solidFill>
                <a:latin typeface="Calibri" panose="020F0502020204030204" pitchFamily="34" charset="0"/>
              </a:defRPr>
            </a:lvl9pPr>
          </a:lstStyle>
          <a:p>
            <a:r>
              <a:rPr lang="ro-RO" sz="1300" b="0" dirty="0" err="1">
                <a:latin typeface="ACP" pitchFamily="2" charset="0"/>
              </a:rPr>
              <a:t>Functional</a:t>
            </a:r>
            <a:r>
              <a:rPr lang="ro-RO" sz="1300" b="0" dirty="0">
                <a:latin typeface="ACP" pitchFamily="2" charset="0"/>
              </a:rPr>
              <a:t> </a:t>
            </a:r>
            <a:r>
              <a:rPr lang="ro-RO" sz="1300" b="0" dirty="0" err="1">
                <a:latin typeface="ACP" pitchFamily="2" charset="0"/>
              </a:rPr>
              <a:t>parameters</a:t>
            </a:r>
            <a:endParaRPr lang="ro-RO" sz="1300" b="0" dirty="0">
              <a:latin typeface="ACP" pitchFamily="2" charset="0"/>
            </a:endParaRPr>
          </a:p>
        </p:txBody>
      </p:sp>
      <p:sp>
        <p:nvSpPr>
          <p:cNvPr id="2" name="TextBox 1">
            <a:extLst>
              <a:ext uri="{FF2B5EF4-FFF2-40B4-BE49-F238E27FC236}">
                <a16:creationId xmlns:a16="http://schemas.microsoft.com/office/drawing/2014/main" id="{8FFFAEE7-A65D-8510-3CA4-C15A2E8B00A3}"/>
              </a:ext>
            </a:extLst>
          </p:cNvPr>
          <p:cNvSpPr txBox="1"/>
          <p:nvPr/>
        </p:nvSpPr>
        <p:spPr>
          <a:xfrm>
            <a:off x="74772" y="7538201"/>
            <a:ext cx="3289434" cy="1246495"/>
          </a:xfrm>
          <a:prstGeom prst="rect">
            <a:avLst/>
          </a:prstGeom>
          <a:noFill/>
        </p:spPr>
        <p:txBody>
          <a:bodyPr wrap="square" rtlCol="0">
            <a:spAutoFit/>
          </a:bodyPr>
          <a:lstStyle/>
          <a:p>
            <a:pPr marL="383799"/>
            <a:r>
              <a:rPr lang="en-US" sz="1000" dirty="0">
                <a:latin typeface="+mj-lt"/>
              </a:rPr>
              <a:t>The legend</a:t>
            </a:r>
          </a:p>
          <a:p>
            <a:pPr marL="383799"/>
            <a:r>
              <a:rPr lang="en-US" sz="950" dirty="0">
                <a:latin typeface="+mj-lt"/>
              </a:rPr>
              <a:t>Ak [m²] - The free surface</a:t>
            </a:r>
            <a:endParaRPr lang="ro-RO" sz="950" dirty="0">
              <a:latin typeface="+mj-lt"/>
            </a:endParaRPr>
          </a:p>
          <a:p>
            <a:pPr marL="383799"/>
            <a:r>
              <a:rPr lang="en-US" sz="950" dirty="0">
                <a:latin typeface="+mj-lt"/>
              </a:rPr>
              <a:t>X [m] - The length of the air jet at a speed of 0.2 m/s</a:t>
            </a:r>
            <a:endParaRPr lang="ro-RO" sz="950" dirty="0">
              <a:latin typeface="+mj-lt"/>
            </a:endParaRPr>
          </a:p>
          <a:p>
            <a:pPr marL="383799"/>
            <a:r>
              <a:rPr lang="en-US" sz="950" dirty="0">
                <a:latin typeface="+mj-lt"/>
              </a:rPr>
              <a:t>NR [dB (A)] - Noise level without </a:t>
            </a:r>
            <a:r>
              <a:rPr lang="ro-RO" sz="950" dirty="0">
                <a:latin typeface="+mj-lt"/>
              </a:rPr>
              <a:t>room</a:t>
            </a:r>
            <a:r>
              <a:rPr lang="en-US" sz="950" dirty="0">
                <a:latin typeface="+mj-lt"/>
              </a:rPr>
              <a:t> attenuation</a:t>
            </a:r>
            <a:endParaRPr lang="ro-RO" sz="950" dirty="0">
              <a:latin typeface="+mj-lt"/>
            </a:endParaRPr>
          </a:p>
          <a:p>
            <a:pPr marL="383799"/>
            <a:r>
              <a:rPr lang="en-US" sz="950" dirty="0">
                <a:latin typeface="+mj-lt"/>
              </a:rPr>
              <a:t>∆Pt [Pa] - Pressure loss</a:t>
            </a:r>
          </a:p>
          <a:p>
            <a:r>
              <a:rPr lang="ro-RO" sz="950" dirty="0">
                <a:latin typeface="+mj-lt"/>
              </a:rPr>
              <a:t>              </a:t>
            </a:r>
            <a:r>
              <a:rPr lang="en-US" sz="950" dirty="0" err="1">
                <a:latin typeface="+mj-lt"/>
              </a:rPr>
              <a:t>Veff</a:t>
            </a:r>
            <a:r>
              <a:rPr lang="en-US" sz="950" dirty="0">
                <a:latin typeface="+mj-lt"/>
              </a:rPr>
              <a:t> [m/s] – Air velocity in the grille</a:t>
            </a:r>
          </a:p>
          <a:p>
            <a:endParaRPr lang="en-US" dirty="0"/>
          </a:p>
        </p:txBody>
      </p:sp>
      <p:graphicFrame>
        <p:nvGraphicFramePr>
          <p:cNvPr id="3" name="Object 2">
            <a:extLst>
              <a:ext uri="{FF2B5EF4-FFF2-40B4-BE49-F238E27FC236}">
                <a16:creationId xmlns:a16="http://schemas.microsoft.com/office/drawing/2014/main" id="{3263FB09-08B0-F042-50BC-CFE72DD4F2BC}"/>
              </a:ext>
            </a:extLst>
          </p:cNvPr>
          <p:cNvGraphicFramePr>
            <a:graphicFrameLocks noChangeAspect="1"/>
          </p:cNvGraphicFramePr>
          <p:nvPr>
            <p:extLst>
              <p:ext uri="{D42A27DB-BD31-4B8C-83A1-F6EECF244321}">
                <p14:modId xmlns:p14="http://schemas.microsoft.com/office/powerpoint/2010/main" val="2170962022"/>
              </p:ext>
            </p:extLst>
          </p:nvPr>
        </p:nvGraphicFramePr>
        <p:xfrm>
          <a:off x="344488" y="1255713"/>
          <a:ext cx="6918325" cy="6284912"/>
        </p:xfrm>
        <a:graphic>
          <a:graphicData uri="http://schemas.openxmlformats.org/presentationml/2006/ole">
            <mc:AlternateContent xmlns:mc="http://schemas.openxmlformats.org/markup-compatibility/2006">
              <mc:Choice xmlns:v="urn:schemas-microsoft-com:vml" Requires="v">
                <p:oleObj name="Worksheet" r:id="rId2" imgW="10401429" imgH="9229744" progId="Excel.Sheet.12">
                  <p:embed/>
                </p:oleObj>
              </mc:Choice>
              <mc:Fallback>
                <p:oleObj name="Worksheet" r:id="rId2" imgW="10401429" imgH="9229744" progId="Excel.Sheet.12">
                  <p:embed/>
                  <p:pic>
                    <p:nvPicPr>
                      <p:cNvPr id="0" name=""/>
                      <p:cNvPicPr/>
                      <p:nvPr/>
                    </p:nvPicPr>
                    <p:blipFill>
                      <a:blip r:embed="rId3"/>
                      <a:stretch>
                        <a:fillRect/>
                      </a:stretch>
                    </p:blipFill>
                    <p:spPr>
                      <a:xfrm>
                        <a:off x="344488" y="1255713"/>
                        <a:ext cx="6918325" cy="6284912"/>
                      </a:xfrm>
                      <a:prstGeom prst="rect">
                        <a:avLst/>
                      </a:prstGeom>
                    </p:spPr>
                  </p:pic>
                </p:oleObj>
              </mc:Fallback>
            </mc:AlternateContent>
          </a:graphicData>
        </a:graphic>
      </p:graphicFrame>
    </p:spTree>
    <p:extLst>
      <p:ext uri="{BB962C8B-B14F-4D97-AF65-F5344CB8AC3E}">
        <p14:creationId xmlns:p14="http://schemas.microsoft.com/office/powerpoint/2010/main" val="1555808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5581-BC74-4F6B-9AED-109F3B17583B}"/>
              </a:ext>
            </a:extLst>
          </p:cNvPr>
          <p:cNvSpPr>
            <a:spLocks noGrp="1"/>
          </p:cNvSpPr>
          <p:nvPr>
            <p:ph type="title"/>
          </p:nvPr>
        </p:nvSpPr>
        <p:spPr>
          <a:xfrm>
            <a:off x="605167" y="846424"/>
            <a:ext cx="6384246" cy="1029516"/>
          </a:xfrm>
        </p:spPr>
        <p:txBody>
          <a:bodyPr>
            <a:normAutofit fontScale="90000"/>
          </a:bodyPr>
          <a:lstStyle/>
          <a:p>
            <a:pPr>
              <a:lnSpc>
                <a:spcPct val="150000"/>
              </a:lnSpc>
              <a:buClr>
                <a:srgbClr val="009FDF"/>
              </a:buClr>
            </a:pPr>
            <a:r>
              <a:rPr lang="ro-RO" sz="1400" b="0" dirty="0" err="1">
                <a:latin typeface="ACP" pitchFamily="2" charset="0"/>
              </a:rPr>
              <a:t>Installation</a:t>
            </a:r>
            <a:br>
              <a:rPr lang="en-US" sz="1400" b="0" dirty="0">
                <a:latin typeface="ACP" pitchFamily="2" charset="0"/>
              </a:rPr>
            </a:br>
            <a:br>
              <a:rPr lang="en-US" sz="400" b="0" dirty="0">
                <a:latin typeface="ACP" pitchFamily="2" charset="0"/>
              </a:rPr>
            </a:br>
            <a:r>
              <a:rPr lang="en-US" sz="1100" b="0" dirty="0">
                <a:latin typeface="+mj-lt"/>
                <a:ea typeface="+mn-ea"/>
                <a:cs typeface="+mn-cs"/>
              </a:rPr>
              <a:t>As standard, the grille is mounted by screws.</a:t>
            </a:r>
            <a:br>
              <a:rPr lang="ro-RO" sz="1100" b="0" dirty="0">
                <a:latin typeface="+mj-lt"/>
              </a:rPr>
            </a:br>
            <a:r>
              <a:rPr lang="en-US" sz="1100" b="0" dirty="0">
                <a:latin typeface="+mj-lt"/>
              </a:rPr>
              <a:t>Optionally, for a hidden and easy assembly, a mounting frame can be used. The installation of the grille in the mounting frame is done by clamping.</a:t>
            </a:r>
            <a:endParaRPr lang="ro-RO" sz="1100" b="0" dirty="0">
              <a:latin typeface="+mj-lt"/>
            </a:endParaRPr>
          </a:p>
        </p:txBody>
      </p:sp>
      <p:sp>
        <p:nvSpPr>
          <p:cNvPr id="3" name="Content Placeholder 2">
            <a:extLst>
              <a:ext uri="{FF2B5EF4-FFF2-40B4-BE49-F238E27FC236}">
                <a16:creationId xmlns:a16="http://schemas.microsoft.com/office/drawing/2014/main" id="{5AF53551-9710-4701-9374-DF619D3D339B}"/>
              </a:ext>
            </a:extLst>
          </p:cNvPr>
          <p:cNvSpPr>
            <a:spLocks noGrp="1"/>
          </p:cNvSpPr>
          <p:nvPr>
            <p:ph idx="1"/>
          </p:nvPr>
        </p:nvSpPr>
        <p:spPr>
          <a:xfrm>
            <a:off x="542078" y="6022251"/>
            <a:ext cx="3752338" cy="330692"/>
          </a:xfrm>
        </p:spPr>
        <p:txBody>
          <a:bodyPr/>
          <a:lstStyle/>
          <a:p>
            <a:pPr marL="0" indent="0">
              <a:buClr>
                <a:srgbClr val="009FDF"/>
              </a:buClr>
            </a:pPr>
            <a:r>
              <a:rPr lang="en-US" sz="1100" dirty="0">
                <a:latin typeface="ACP" pitchFamily="2" charset="0"/>
              </a:rPr>
              <a:t>Wall/ceiling installation with mounting frame</a:t>
            </a:r>
            <a:endParaRPr lang="ro-RO" sz="1100" dirty="0">
              <a:latin typeface="+mj-lt"/>
            </a:endParaRPr>
          </a:p>
        </p:txBody>
      </p:sp>
      <p:sp>
        <p:nvSpPr>
          <p:cNvPr id="12" name="Content Placeholder 2">
            <a:extLst>
              <a:ext uri="{FF2B5EF4-FFF2-40B4-BE49-F238E27FC236}">
                <a16:creationId xmlns:a16="http://schemas.microsoft.com/office/drawing/2014/main" id="{B061F3DF-0CBB-408D-8CD8-C7DBA514092E}"/>
              </a:ext>
            </a:extLst>
          </p:cNvPr>
          <p:cNvSpPr txBox="1">
            <a:spLocks/>
          </p:cNvSpPr>
          <p:nvPr/>
        </p:nvSpPr>
        <p:spPr bwMode="auto">
          <a:xfrm>
            <a:off x="593494" y="2093966"/>
            <a:ext cx="3373737" cy="33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694" tIns="49347" rIns="98694" bIns="49347" numCol="1" anchor="t" anchorCtr="0" compatLnSpc="1">
            <a:prstTxWarp prst="textNoShape">
              <a:avLst/>
            </a:prstTxWarp>
          </a:bodyPr>
          <a:lstStyle>
            <a:lvl1pPr marL="171450" indent="-171450" algn="l" defTabSz="685800" rtl="0" eaLnBrk="1" fontAlgn="base" hangingPunct="1">
              <a:lnSpc>
                <a:spcPct val="90000"/>
              </a:lnSpc>
              <a:spcBef>
                <a:spcPts val="750"/>
              </a:spcBef>
              <a:spcAft>
                <a:spcPct val="0"/>
              </a:spcAft>
              <a:buFontTx/>
              <a:buNone/>
              <a:defRPr sz="10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Tx/>
              <a:buNone/>
              <a:defRPr sz="1000"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Tx/>
              <a:buNone/>
              <a:defRPr sz="10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Tx/>
              <a:buNone/>
              <a:defRPr sz="10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Tx/>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009FDF"/>
              </a:buClr>
            </a:pPr>
            <a:r>
              <a:rPr lang="en-US" sz="1100" dirty="0">
                <a:latin typeface="ACP" pitchFamily="2" charset="0"/>
              </a:rPr>
              <a:t>Wall/ceiling mounting with screws</a:t>
            </a:r>
            <a:endParaRPr lang="ro-RO" sz="1100" dirty="0">
              <a:latin typeface="ACP" pitchFamily="2" charset="0"/>
            </a:endParaRPr>
          </a:p>
        </p:txBody>
      </p:sp>
      <p:pic>
        <p:nvPicPr>
          <p:cNvPr id="6" name="Picture 5">
            <a:extLst>
              <a:ext uri="{FF2B5EF4-FFF2-40B4-BE49-F238E27FC236}">
                <a16:creationId xmlns:a16="http://schemas.microsoft.com/office/drawing/2014/main" id="{C1ADD749-8344-458E-BB14-9B79BEAC46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0328" y="6601365"/>
            <a:ext cx="1810331" cy="1548572"/>
          </a:xfrm>
          <a:prstGeom prst="rect">
            <a:avLst/>
          </a:prstGeom>
        </p:spPr>
      </p:pic>
      <p:pic>
        <p:nvPicPr>
          <p:cNvPr id="10" name="Picture 9">
            <a:extLst>
              <a:ext uri="{FF2B5EF4-FFF2-40B4-BE49-F238E27FC236}">
                <a16:creationId xmlns:a16="http://schemas.microsoft.com/office/drawing/2014/main" id="{094E9168-E9B5-4DE6-A52A-DE0439090E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53068" y="6524338"/>
            <a:ext cx="1367871" cy="1548572"/>
          </a:xfrm>
          <a:prstGeom prst="rect">
            <a:avLst/>
          </a:prstGeom>
        </p:spPr>
      </p:pic>
      <p:pic>
        <p:nvPicPr>
          <p:cNvPr id="15" name="Picture 14">
            <a:extLst>
              <a:ext uri="{FF2B5EF4-FFF2-40B4-BE49-F238E27FC236}">
                <a16:creationId xmlns:a16="http://schemas.microsoft.com/office/drawing/2014/main" id="{F56DC20A-19FB-4142-A79D-5832788767E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83583" y="6429970"/>
            <a:ext cx="1823077" cy="1651248"/>
          </a:xfrm>
          <a:prstGeom prst="rect">
            <a:avLst/>
          </a:prstGeom>
        </p:spPr>
      </p:pic>
      <p:pic>
        <p:nvPicPr>
          <p:cNvPr id="19" name="Picture 18">
            <a:extLst>
              <a:ext uri="{FF2B5EF4-FFF2-40B4-BE49-F238E27FC236}">
                <a16:creationId xmlns:a16="http://schemas.microsoft.com/office/drawing/2014/main" id="{CACAA105-B8C4-49BC-B0AC-CB625584097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22637" y="6524338"/>
            <a:ext cx="1332404" cy="1500233"/>
          </a:xfrm>
          <a:prstGeom prst="rect">
            <a:avLst/>
          </a:prstGeom>
        </p:spPr>
      </p:pic>
      <p:pic>
        <p:nvPicPr>
          <p:cNvPr id="29" name="Picture 28" descr="Diagram, engineering drawing&#10;&#10;Description automatically generated">
            <a:extLst>
              <a:ext uri="{FF2B5EF4-FFF2-40B4-BE49-F238E27FC236}">
                <a16:creationId xmlns:a16="http://schemas.microsoft.com/office/drawing/2014/main" id="{8341F44B-05ED-43B2-AD51-2EC7E782AFC7}"/>
              </a:ext>
            </a:extLst>
          </p:cNvPr>
          <p:cNvPicPr>
            <a:picLocks noChangeAspect="1"/>
          </p:cNvPicPr>
          <p:nvPr/>
        </p:nvPicPr>
        <p:blipFill>
          <a:blip r:embed="rId6"/>
          <a:stretch>
            <a:fillRect/>
          </a:stretch>
        </p:blipFill>
        <p:spPr>
          <a:xfrm>
            <a:off x="648944" y="2652465"/>
            <a:ext cx="1738285" cy="1496327"/>
          </a:xfrm>
          <a:prstGeom prst="rect">
            <a:avLst/>
          </a:prstGeom>
        </p:spPr>
      </p:pic>
      <p:pic>
        <p:nvPicPr>
          <p:cNvPr id="31" name="Picture 30" descr="Diagram, engineering drawing&#10;&#10;Description automatically generated">
            <a:extLst>
              <a:ext uri="{FF2B5EF4-FFF2-40B4-BE49-F238E27FC236}">
                <a16:creationId xmlns:a16="http://schemas.microsoft.com/office/drawing/2014/main" id="{2AC8838D-203D-47C6-8DA4-3D9D13A96801}"/>
              </a:ext>
            </a:extLst>
          </p:cNvPr>
          <p:cNvPicPr>
            <a:picLocks noChangeAspect="1"/>
          </p:cNvPicPr>
          <p:nvPr/>
        </p:nvPicPr>
        <p:blipFill>
          <a:blip r:embed="rId7"/>
          <a:stretch>
            <a:fillRect/>
          </a:stretch>
        </p:blipFill>
        <p:spPr>
          <a:xfrm>
            <a:off x="2540297" y="2661553"/>
            <a:ext cx="1632780" cy="1478154"/>
          </a:xfrm>
          <a:prstGeom prst="rect">
            <a:avLst/>
          </a:prstGeom>
        </p:spPr>
      </p:pic>
      <p:pic>
        <p:nvPicPr>
          <p:cNvPr id="33" name="Picture 32" descr="Engineering drawing&#10;&#10;Description automatically generated with medium confidence">
            <a:extLst>
              <a:ext uri="{FF2B5EF4-FFF2-40B4-BE49-F238E27FC236}">
                <a16:creationId xmlns:a16="http://schemas.microsoft.com/office/drawing/2014/main" id="{5938A798-92A8-421A-8624-533DDF181BF7}"/>
              </a:ext>
            </a:extLst>
          </p:cNvPr>
          <p:cNvPicPr>
            <a:picLocks noChangeAspect="1"/>
          </p:cNvPicPr>
          <p:nvPr/>
        </p:nvPicPr>
        <p:blipFill>
          <a:blip r:embed="rId8"/>
          <a:stretch>
            <a:fillRect/>
          </a:stretch>
        </p:blipFill>
        <p:spPr>
          <a:xfrm>
            <a:off x="4326146" y="2683141"/>
            <a:ext cx="1204877" cy="1434976"/>
          </a:xfrm>
          <a:prstGeom prst="rect">
            <a:avLst/>
          </a:prstGeom>
        </p:spPr>
      </p:pic>
      <p:pic>
        <p:nvPicPr>
          <p:cNvPr id="35" name="Picture 34" descr="A picture containing appliance, air conditioner, kitchen appliance, microwave&#10;&#10;Description automatically generated">
            <a:extLst>
              <a:ext uri="{FF2B5EF4-FFF2-40B4-BE49-F238E27FC236}">
                <a16:creationId xmlns:a16="http://schemas.microsoft.com/office/drawing/2014/main" id="{3C54F095-5841-4066-A6D1-C37CAE001604}"/>
              </a:ext>
            </a:extLst>
          </p:cNvPr>
          <p:cNvPicPr>
            <a:picLocks noChangeAspect="1"/>
          </p:cNvPicPr>
          <p:nvPr/>
        </p:nvPicPr>
        <p:blipFill>
          <a:blip r:embed="rId9"/>
          <a:stretch>
            <a:fillRect/>
          </a:stretch>
        </p:blipFill>
        <p:spPr>
          <a:xfrm>
            <a:off x="5687230" y="2661553"/>
            <a:ext cx="1302183" cy="1478154"/>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38495A43-7BD0-4FBD-8020-B8752C38123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4655962" y="4389243"/>
            <a:ext cx="853730" cy="1438081"/>
          </a:xfrm>
          <a:prstGeom prst="rect">
            <a:avLst/>
          </a:prstGeom>
        </p:spPr>
      </p:pic>
      <p:pic>
        <p:nvPicPr>
          <p:cNvPr id="17" name="Picture 16" descr="Shape&#10;&#10;Description automatically generated with low confidence">
            <a:extLst>
              <a:ext uri="{FF2B5EF4-FFF2-40B4-BE49-F238E27FC236}">
                <a16:creationId xmlns:a16="http://schemas.microsoft.com/office/drawing/2014/main" id="{0B17FA78-86E6-4542-9CA4-E7F2A223CE6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4575726" y="8259866"/>
            <a:ext cx="1202193" cy="1663963"/>
          </a:xfrm>
          <a:prstGeom prst="rect">
            <a:avLst/>
          </a:prstGeom>
        </p:spPr>
      </p:pic>
      <p:pic>
        <p:nvPicPr>
          <p:cNvPr id="1026" name="Picture 2">
            <a:extLst>
              <a:ext uri="{FF2B5EF4-FFF2-40B4-BE49-F238E27FC236}">
                <a16:creationId xmlns:a16="http://schemas.microsoft.com/office/drawing/2014/main" id="{F222DE87-75BA-4139-BB22-2FE0099E989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1714923" y="7332917"/>
            <a:ext cx="1299845" cy="366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40B96FFD-E4E9-4839-8B4F-75F622106E0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1430421" y="3486559"/>
            <a:ext cx="1300943" cy="337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a:extLst>
              <a:ext uri="{FF2B5EF4-FFF2-40B4-BE49-F238E27FC236}">
                <a16:creationId xmlns:a16="http://schemas.microsoft.com/office/drawing/2014/main" id="{EE0C0478-A42B-42EF-81CE-7800B09CA3F8}"/>
              </a:ext>
            </a:extLst>
          </p:cNvPr>
          <p:cNvSpPr txBox="1"/>
          <p:nvPr/>
        </p:nvSpPr>
        <p:spPr>
          <a:xfrm>
            <a:off x="5296349" y="9568373"/>
            <a:ext cx="834542" cy="241733"/>
          </a:xfrm>
          <a:prstGeom prst="rect">
            <a:avLst/>
          </a:prstGeom>
          <a:noFill/>
        </p:spPr>
        <p:txBody>
          <a:bodyPr wrap="square" rtlCol="0">
            <a:spAutoFit/>
          </a:bodyPr>
          <a:lstStyle/>
          <a:p>
            <a:pPr algn="ctr">
              <a:buClr>
                <a:srgbClr val="009FDF"/>
              </a:buClr>
            </a:pPr>
            <a:r>
              <a:rPr lang="ro-RO" sz="971" dirty="0">
                <a:latin typeface="+mj-lt"/>
              </a:rPr>
              <a:t>W</a:t>
            </a:r>
          </a:p>
        </p:txBody>
      </p:sp>
      <p:sp>
        <p:nvSpPr>
          <p:cNvPr id="34" name="TextBox 33">
            <a:extLst>
              <a:ext uri="{FF2B5EF4-FFF2-40B4-BE49-F238E27FC236}">
                <a16:creationId xmlns:a16="http://schemas.microsoft.com/office/drawing/2014/main" id="{DD8C3128-D9AE-4AE1-AB69-F0C1222A5B13}"/>
              </a:ext>
            </a:extLst>
          </p:cNvPr>
          <p:cNvSpPr txBox="1"/>
          <p:nvPr/>
        </p:nvSpPr>
        <p:spPr>
          <a:xfrm>
            <a:off x="4713114" y="5535149"/>
            <a:ext cx="834542" cy="241733"/>
          </a:xfrm>
          <a:prstGeom prst="rect">
            <a:avLst/>
          </a:prstGeom>
          <a:noFill/>
        </p:spPr>
        <p:txBody>
          <a:bodyPr wrap="square" rtlCol="0">
            <a:spAutoFit/>
          </a:bodyPr>
          <a:lstStyle/>
          <a:p>
            <a:pPr algn="ctr">
              <a:buClr>
                <a:srgbClr val="009FDF"/>
              </a:buClr>
            </a:pPr>
            <a:r>
              <a:rPr lang="ro-RO" sz="971" dirty="0">
                <a:latin typeface="+mj-lt"/>
              </a:rPr>
              <a:t>W</a:t>
            </a:r>
          </a:p>
        </p:txBody>
      </p:sp>
    </p:spTree>
    <p:extLst>
      <p:ext uri="{BB962C8B-B14F-4D97-AF65-F5344CB8AC3E}">
        <p14:creationId xmlns:p14="http://schemas.microsoft.com/office/powerpoint/2010/main" val="41176456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A6F0C066-1064-4250-A9B7-2F754E11B090}" vid="{3FF39C93-9DE3-4491-BBE8-A2A70089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Sablon</Template>
  <TotalTime>2154</TotalTime>
  <Words>802</Words>
  <Application>Microsoft Office PowerPoint</Application>
  <PresentationFormat>Custom</PresentationFormat>
  <Paragraphs>95</Paragraphs>
  <Slides>10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9" baseType="lpstr">
      <vt:lpstr>ACP</vt:lpstr>
      <vt:lpstr>ACP Display</vt:lpstr>
      <vt:lpstr>ACP-LIGHT</vt:lpstr>
      <vt:lpstr>Arial</vt:lpstr>
      <vt:lpstr>Calibri</vt:lpstr>
      <vt:lpstr>Calibri Light</vt:lpstr>
      <vt:lpstr>Wingdings</vt:lpstr>
      <vt:lpstr>Office Theme</vt:lpstr>
      <vt:lpstr>Worksheet</vt:lpstr>
      <vt:lpstr>PowerPoint Presentation</vt:lpstr>
      <vt:lpstr>PowerPoint Presentation</vt:lpstr>
      <vt:lpstr>Technical drawing</vt:lpstr>
      <vt:lpstr>Product specifications</vt:lpstr>
      <vt:lpstr>PowerPoint Presentation</vt:lpstr>
      <vt:lpstr>PowerPoint Presentation</vt:lpstr>
      <vt:lpstr>PowerPoint Presentation</vt:lpstr>
      <vt:lpstr>PowerPoint Presentation</vt:lpstr>
      <vt:lpstr>Installation  As standard, the grille is mounted by screws. Optionally, for a hidden and easy assembly, a mounting frame can be used. The installation of the grille in the mounting frame is done by clamping.</vt:lpstr>
      <vt:lpstr>Order code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ŞTEFAN (94065)</dc:creator>
  <cp:lastModifiedBy>Roxana Dragnea</cp:lastModifiedBy>
  <cp:revision>134</cp:revision>
  <cp:lastPrinted>2022-02-03T10:27:51Z</cp:lastPrinted>
  <dcterms:created xsi:type="dcterms:W3CDTF">2021-02-04T09:04:42Z</dcterms:created>
  <dcterms:modified xsi:type="dcterms:W3CDTF">2022-06-24T05:30:58Z</dcterms:modified>
</cp:coreProperties>
</file>